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EBF05C4" w14:textId="4B852209" w:rsidR="00391BFE" w:rsidRPr="0060588A" w:rsidRDefault="00391BFE" w:rsidP="00CB5DC6">
      <w:pPr>
        <w:tabs>
          <w:tab w:val="left" w:pos="7620"/>
        </w:tabs>
        <w:spacing w:line="276" w:lineRule="auto"/>
        <w:rPr>
          <w:rFonts w:eastAsia="Century Gothic" w:cs="Times New Roman"/>
          <w:b/>
          <w:kern w:val="0"/>
          <w:sz w:val="36"/>
          <w:szCs w:val="36"/>
          <w:lang w:eastAsia="de-CH"/>
          <w14:ligatures w14:val="none"/>
        </w:rPr>
      </w:pPr>
    </w:p>
    <w:p w14:paraId="414D0D7D" w14:textId="77777777" w:rsidR="00391BFE" w:rsidRPr="0060588A" w:rsidRDefault="00391BFE" w:rsidP="00391BFE">
      <w:pPr>
        <w:spacing w:line="276" w:lineRule="auto"/>
        <w:ind w:left="391" w:hanging="391"/>
        <w:rPr>
          <w:rFonts w:eastAsia="Century Gothic" w:cs="Times New Roman"/>
          <w:b/>
          <w:kern w:val="0"/>
          <w:sz w:val="36"/>
          <w:szCs w:val="36"/>
          <w:lang w:eastAsia="de-CH"/>
          <w14:ligatures w14:val="none"/>
        </w:rPr>
      </w:pPr>
    </w:p>
    <w:p w14:paraId="2805CB77" w14:textId="77777777" w:rsidR="00AE3F0A" w:rsidRPr="0060588A" w:rsidRDefault="00AE3F0A" w:rsidP="0058594A">
      <w:pPr>
        <w:pStyle w:val="Titel"/>
        <w:rPr>
          <w:rFonts w:eastAsia="Century Gothic"/>
          <w:lang w:eastAsia="de-CH"/>
        </w:rPr>
      </w:pPr>
      <w:r w:rsidRPr="0060588A">
        <w:rPr>
          <w:rFonts w:eastAsia="Century Gothic"/>
          <w:lang w:eastAsia="de-CH"/>
        </w:rPr>
        <w:t>Programma di formazione per le aziende di formazione</w:t>
      </w:r>
    </w:p>
    <w:p w14:paraId="5C52B9BB" w14:textId="108FD665" w:rsidR="00B92848" w:rsidRPr="0060588A" w:rsidRDefault="000A1FB8" w:rsidP="00B92848">
      <w:r w:rsidRPr="0060588A">
        <w:t>R</w:t>
      </w:r>
      <w:r w:rsidR="00B92848" w:rsidRPr="0060588A">
        <w:t xml:space="preserve">elativamente all'ordinanza SEFRI del </w:t>
      </w:r>
      <w:r w:rsidR="00B92848" w:rsidRPr="0060588A">
        <w:rPr>
          <w:rFonts w:cs="Arial"/>
        </w:rPr>
        <w:t xml:space="preserve">29 agosto 2023 </w:t>
      </w:r>
      <w:r w:rsidR="00B92848" w:rsidRPr="0060588A">
        <w:t>sulla formazione professionale di base per le professioni con AFC nel</w:t>
      </w:r>
    </w:p>
    <w:p w14:paraId="265EF67B" w14:textId="77777777" w:rsidR="00AE3F0A" w:rsidRPr="0060588A" w:rsidRDefault="00AE3F0A" w:rsidP="0058594A">
      <w:pPr>
        <w:spacing w:line="276" w:lineRule="auto"/>
        <w:rPr>
          <w:rFonts w:eastAsia="Century Gothic" w:cs="Times New Roman"/>
          <w:bCs/>
          <w:kern w:val="0"/>
          <w:lang w:eastAsia="de-CH"/>
          <w14:ligatures w14:val="none"/>
        </w:rPr>
      </w:pPr>
    </w:p>
    <w:p w14:paraId="2FD7C5DB" w14:textId="77777777" w:rsidR="00FE6327" w:rsidRPr="0060588A" w:rsidRDefault="00FE6327" w:rsidP="00FE6327">
      <w:pPr>
        <w:pStyle w:val="Titel"/>
      </w:pPr>
      <w:r w:rsidRPr="0060588A">
        <w:t xml:space="preserve">Campo professionale dell'involucro edilizio </w:t>
      </w:r>
    </w:p>
    <w:p w14:paraId="5AE07EF6" w14:textId="77777777" w:rsidR="00AE3F0A" w:rsidRPr="0060588A" w:rsidRDefault="00AE3F0A" w:rsidP="0058594A">
      <w:pPr>
        <w:spacing w:line="276" w:lineRule="auto"/>
        <w:rPr>
          <w:rFonts w:eastAsia="Century Gothic"/>
          <w:bCs/>
          <w:kern w:val="0"/>
          <w:lang w:eastAsia="de-CH"/>
          <w14:ligatures w14:val="none"/>
        </w:rPr>
      </w:pPr>
    </w:p>
    <w:p w14:paraId="71739B96" w14:textId="77777777" w:rsidR="00AE3F0A" w:rsidRPr="0060588A" w:rsidRDefault="00AE3F0A" w:rsidP="0058594A">
      <w:pPr>
        <w:tabs>
          <w:tab w:val="left" w:pos="6013"/>
        </w:tabs>
        <w:spacing w:line="276" w:lineRule="auto"/>
        <w:rPr>
          <w:rFonts w:eastAsia="Century Gothic"/>
          <w:kern w:val="0"/>
          <w:lang w:eastAsia="de-CH"/>
          <w14:ligatures w14:val="none"/>
        </w:rPr>
      </w:pPr>
    </w:p>
    <w:p w14:paraId="45597E1C" w14:textId="77777777" w:rsidR="00A86073" w:rsidRPr="00A86073" w:rsidRDefault="00A86073" w:rsidP="00A86073">
      <w:pPr>
        <w:tabs>
          <w:tab w:val="left" w:pos="6013"/>
        </w:tabs>
        <w:spacing w:line="276" w:lineRule="auto"/>
        <w:rPr>
          <w:rFonts w:eastAsiaTheme="majorEastAsia" w:cstheme="majorBidi"/>
          <w:b/>
          <w:color w:val="0071B7"/>
          <w:spacing w:val="5"/>
          <w:kern w:val="28"/>
          <w:sz w:val="36"/>
          <w:szCs w:val="52"/>
        </w:rPr>
      </w:pPr>
      <w:r w:rsidRPr="00A86073">
        <w:rPr>
          <w:rFonts w:eastAsiaTheme="majorEastAsia" w:cstheme="majorBidi"/>
          <w:b/>
          <w:color w:val="0071B7"/>
          <w:spacing w:val="5"/>
          <w:kern w:val="28"/>
          <w:sz w:val="36"/>
          <w:szCs w:val="52"/>
        </w:rPr>
        <w:t xml:space="preserve">Impermeabilizzatrice AFC / </w:t>
      </w:r>
    </w:p>
    <w:p w14:paraId="4D07273C" w14:textId="1547D0D1" w:rsidR="00AE3F0A" w:rsidRPr="0060588A" w:rsidRDefault="00A86073" w:rsidP="00A86073">
      <w:pPr>
        <w:tabs>
          <w:tab w:val="left" w:pos="6013"/>
        </w:tabs>
        <w:spacing w:line="276" w:lineRule="auto"/>
        <w:rPr>
          <w:rFonts w:eastAsia="Century Gothic"/>
          <w:kern w:val="0"/>
          <w:sz w:val="20"/>
          <w:szCs w:val="20"/>
          <w:lang w:eastAsia="de-CH"/>
          <w14:ligatures w14:val="none"/>
        </w:rPr>
      </w:pPr>
      <w:r w:rsidRPr="00A86073">
        <w:rPr>
          <w:rFonts w:eastAsiaTheme="majorEastAsia" w:cstheme="majorBidi"/>
          <w:b/>
          <w:color w:val="0071B7"/>
          <w:spacing w:val="5"/>
          <w:kern w:val="28"/>
          <w:sz w:val="36"/>
          <w:szCs w:val="52"/>
        </w:rPr>
        <w:t>Impermeabilizzatore AFC (52004)</w:t>
      </w:r>
    </w:p>
    <w:p w14:paraId="3AF6CDDC" w14:textId="77777777" w:rsidR="001B73E5" w:rsidRPr="0060588A" w:rsidRDefault="001B73E5" w:rsidP="0058594A">
      <w:pPr>
        <w:spacing w:line="276" w:lineRule="auto"/>
        <w:ind w:left="391" w:hanging="391"/>
        <w:rPr>
          <w:rFonts w:eastAsia="Century Gothic"/>
          <w:kern w:val="0"/>
          <w:sz w:val="20"/>
          <w:szCs w:val="20"/>
          <w:lang w:eastAsia="de-CH"/>
          <w14:ligatures w14:val="none"/>
        </w:rPr>
      </w:pPr>
    </w:p>
    <w:p w14:paraId="2679149F" w14:textId="1FFEE4D4" w:rsidR="00AE3F0A" w:rsidRPr="0060588A" w:rsidRDefault="00AE3F0A" w:rsidP="0058594A">
      <w:pPr>
        <w:spacing w:line="276" w:lineRule="auto"/>
        <w:ind w:left="391" w:hanging="391"/>
        <w:rPr>
          <w:rFonts w:eastAsia="Century Gothic"/>
          <w:b/>
          <w:bCs/>
          <w:kern w:val="0"/>
          <w:sz w:val="32"/>
          <w:szCs w:val="32"/>
          <w:lang w:eastAsia="de-CH"/>
          <w14:ligatures w14:val="none"/>
        </w:rPr>
      </w:pPr>
      <w:r w:rsidRPr="0060588A">
        <w:rPr>
          <w:rFonts w:eastAsia="Century Gothic"/>
          <w:kern w:val="0"/>
          <w:sz w:val="20"/>
          <w:szCs w:val="20"/>
          <w:lang w:eastAsia="de-CH"/>
          <w14:ligatures w14:val="none"/>
        </w:rPr>
        <w:t xml:space="preserve">del 29 agosto 2023 </w:t>
      </w:r>
    </w:p>
    <w:p w14:paraId="0E18D9DA" w14:textId="77777777" w:rsidR="00AE3F0A" w:rsidRPr="0060588A" w:rsidRDefault="00AE3F0A" w:rsidP="0058594A">
      <w:pPr>
        <w:tabs>
          <w:tab w:val="left" w:pos="5814"/>
        </w:tabs>
        <w:spacing w:line="276" w:lineRule="auto"/>
        <w:ind w:left="391" w:hanging="391"/>
        <w:rPr>
          <w:rFonts w:eastAsia="Century Gothic"/>
          <w:kern w:val="0"/>
          <w:lang w:eastAsia="de-CH"/>
          <w14:ligatures w14:val="none"/>
        </w:rPr>
      </w:pPr>
    </w:p>
    <w:p w14:paraId="6A6A3B9C" w14:textId="7920A70C" w:rsidR="00AE3F0A" w:rsidRPr="0060588A" w:rsidRDefault="00AE3F0A" w:rsidP="00637BD6">
      <w:pPr>
        <w:rPr>
          <w:b/>
          <w:bCs/>
          <w:color w:val="0070C0"/>
          <w:lang w:eastAsia="de-CH"/>
        </w:rPr>
      </w:pPr>
      <w:bookmarkStart w:id="0" w:name="_Toc158723277"/>
      <w:r w:rsidRPr="0060588A">
        <w:rPr>
          <w:b/>
          <w:bCs/>
          <w:color w:val="0070C0"/>
          <w:lang w:eastAsia="de-CH"/>
        </w:rPr>
        <w:t>Riguarda l'a</w:t>
      </w:r>
      <w:r w:rsidR="00F4428A" w:rsidRPr="0060588A">
        <w:rPr>
          <w:b/>
          <w:bCs/>
          <w:color w:val="0070C0"/>
          <w:lang w:eastAsia="de-CH"/>
        </w:rPr>
        <w:t>pprendista</w:t>
      </w:r>
      <w:r w:rsidRPr="0060588A">
        <w:rPr>
          <w:b/>
          <w:bCs/>
          <w:color w:val="0070C0"/>
          <w:lang w:eastAsia="de-CH"/>
        </w:rPr>
        <w:t>:</w:t>
      </w:r>
      <w:bookmarkEnd w:id="0"/>
    </w:p>
    <w:tbl>
      <w:tblPr>
        <w:tblStyle w:val="Tabellenraster2"/>
        <w:tblW w:w="9639" w:type="dxa"/>
        <w:tblInd w:w="-5" w:type="dxa"/>
        <w:tblLook w:val="04A0" w:firstRow="1" w:lastRow="0" w:firstColumn="1" w:lastColumn="0" w:noHBand="0" w:noVBand="1"/>
      </w:tblPr>
      <w:tblGrid>
        <w:gridCol w:w="2788"/>
        <w:gridCol w:w="2029"/>
        <w:gridCol w:w="2788"/>
        <w:gridCol w:w="2034"/>
      </w:tblGrid>
      <w:tr w:rsidR="00AE3F0A" w:rsidRPr="0060588A" w14:paraId="66FBD373" w14:textId="77777777" w:rsidTr="0058594A">
        <w:tc>
          <w:tcPr>
            <w:tcW w:w="2098" w:type="dxa"/>
            <w:vAlign w:val="center"/>
          </w:tcPr>
          <w:p w14:paraId="087DD174" w14:textId="029029CA" w:rsidR="00AE3F0A" w:rsidRPr="0060588A" w:rsidRDefault="006C79F9" w:rsidP="0058594A">
            <w:pPr>
              <w:spacing w:line="276" w:lineRule="auto"/>
              <w:rPr>
                <w:rFonts w:eastAsia="Calibri"/>
                <w:b/>
                <w:bCs/>
                <w:sz w:val="30"/>
                <w:szCs w:val="28"/>
              </w:rPr>
            </w:pPr>
            <w:r w:rsidRPr="0060588A">
              <w:rPr>
                <w:rFonts w:eastAsia="Calibri"/>
                <w:b/>
                <w:bCs/>
                <w:sz w:val="30"/>
                <w:szCs w:val="28"/>
              </w:rPr>
              <w:t>Cognome</w:t>
            </w:r>
          </w:p>
        </w:tc>
        <w:sdt>
          <w:sdtPr>
            <w:rPr>
              <w:rStyle w:val="TextfeldFormular"/>
            </w:rPr>
            <w:id w:val="-2033095717"/>
            <w:placeholder>
              <w:docPart w:val="685FFF30CF9948F99B61A47C10E289A4"/>
            </w:placeholder>
            <w:showingPlcHdr/>
            <w:text/>
          </w:sdtPr>
          <w:sdtEndPr>
            <w:rPr>
              <w:rStyle w:val="Absatz-Standardschriftart"/>
              <w:bCs/>
              <w:sz w:val="24"/>
              <w:szCs w:val="28"/>
            </w:rPr>
          </w:sdtEndPr>
          <w:sdtContent>
            <w:tc>
              <w:tcPr>
                <w:tcW w:w="7541" w:type="dxa"/>
                <w:gridSpan w:val="3"/>
              </w:tcPr>
              <w:p w14:paraId="5DD8F354"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3921646A" w14:textId="77777777" w:rsidTr="0058594A">
        <w:tc>
          <w:tcPr>
            <w:tcW w:w="2098" w:type="dxa"/>
            <w:vAlign w:val="center"/>
          </w:tcPr>
          <w:p w14:paraId="65EBDF3B" w14:textId="670A1790" w:rsidR="00AE3F0A" w:rsidRPr="0060588A" w:rsidRDefault="00AE3F0A" w:rsidP="0058594A">
            <w:pPr>
              <w:spacing w:line="276" w:lineRule="auto"/>
              <w:rPr>
                <w:rFonts w:eastAsia="Calibri"/>
                <w:b/>
                <w:bCs/>
                <w:sz w:val="30"/>
                <w:szCs w:val="28"/>
              </w:rPr>
            </w:pPr>
            <w:r w:rsidRPr="0060588A">
              <w:rPr>
                <w:rFonts w:eastAsia="Calibri"/>
                <w:b/>
                <w:bCs/>
                <w:sz w:val="30"/>
                <w:szCs w:val="28"/>
              </w:rPr>
              <w:t xml:space="preserve">Nome </w:t>
            </w:r>
          </w:p>
        </w:tc>
        <w:sdt>
          <w:sdtPr>
            <w:rPr>
              <w:rStyle w:val="TextfeldFormular"/>
            </w:rPr>
            <w:id w:val="-1966963340"/>
            <w:placeholder>
              <w:docPart w:val="4E2ADD979CCA411F8126B59CF6B435C5"/>
            </w:placeholder>
            <w:showingPlcHdr/>
            <w:text/>
          </w:sdtPr>
          <w:sdtEndPr>
            <w:rPr>
              <w:rStyle w:val="Absatz-Standardschriftart"/>
              <w:bCs/>
              <w:sz w:val="24"/>
              <w:szCs w:val="28"/>
            </w:rPr>
          </w:sdtEndPr>
          <w:sdtContent>
            <w:tc>
              <w:tcPr>
                <w:tcW w:w="7541" w:type="dxa"/>
                <w:gridSpan w:val="3"/>
              </w:tcPr>
              <w:p w14:paraId="24DFCF53"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08C57AD8" w14:textId="77777777" w:rsidTr="0058594A">
        <w:trPr>
          <w:trHeight w:val="860"/>
        </w:trPr>
        <w:tc>
          <w:tcPr>
            <w:tcW w:w="2098" w:type="dxa"/>
            <w:vAlign w:val="center"/>
          </w:tcPr>
          <w:p w14:paraId="5116185D" w14:textId="77777777" w:rsidR="00AE3F0A" w:rsidRPr="0060588A" w:rsidRDefault="00AE3F0A" w:rsidP="0058594A">
            <w:pPr>
              <w:spacing w:line="276" w:lineRule="auto"/>
              <w:rPr>
                <w:rFonts w:eastAsia="Calibri"/>
                <w:b/>
                <w:bCs/>
                <w:sz w:val="30"/>
                <w:szCs w:val="28"/>
              </w:rPr>
            </w:pPr>
            <w:r w:rsidRPr="0060588A">
              <w:rPr>
                <w:rFonts w:eastAsia="Calibri"/>
                <w:b/>
                <w:bCs/>
                <w:sz w:val="30"/>
                <w:szCs w:val="28"/>
              </w:rPr>
              <w:t>Inizio dell'apprendistato</w:t>
            </w:r>
          </w:p>
        </w:tc>
        <w:sdt>
          <w:sdtPr>
            <w:rPr>
              <w:bCs/>
              <w:szCs w:val="28"/>
            </w:rPr>
            <w:id w:val="1537389426"/>
            <w:placeholder>
              <w:docPart w:val="E0276B0B2D5547FBA41F5F52D590A795"/>
            </w:placeholder>
            <w:showingPlcHdr/>
            <w:date>
              <w:dateFormat w:val="dd.MM.yyyy"/>
              <w:lid w:val="de-CH"/>
              <w:storeMappedDataAs w:val="dateTime"/>
              <w:calendar w:val="gregorian"/>
            </w:date>
          </w:sdtPr>
          <w:sdtEndPr/>
          <w:sdtContent>
            <w:tc>
              <w:tcPr>
                <w:tcW w:w="2513" w:type="dxa"/>
              </w:tcPr>
              <w:p w14:paraId="57B18A2A"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ascii="Segoe UI" w:eastAsia="Century Gothic" w:hAnsi="Segoe UI" w:cs="Segoe UI"/>
                    <w:sz w:val="22"/>
                    <w:szCs w:val="22"/>
                  </w:rPr>
                  <w:t>Clicca qui per inserire una data.</w:t>
                </w:r>
              </w:p>
            </w:tc>
          </w:sdtContent>
        </w:sdt>
        <w:tc>
          <w:tcPr>
            <w:tcW w:w="2514" w:type="dxa"/>
            <w:vAlign w:val="center"/>
          </w:tcPr>
          <w:p w14:paraId="510E5A0E" w14:textId="7274D863" w:rsidR="00AE3F0A" w:rsidRPr="0060588A" w:rsidRDefault="006C79F9" w:rsidP="0058594A">
            <w:pPr>
              <w:spacing w:line="276" w:lineRule="auto"/>
              <w:rPr>
                <w:rFonts w:eastAsia="Calibri"/>
                <w:b/>
                <w:bCs/>
                <w:sz w:val="30"/>
                <w:szCs w:val="28"/>
              </w:rPr>
            </w:pPr>
            <w:r w:rsidRPr="0060588A">
              <w:rPr>
                <w:rFonts w:eastAsia="Calibri"/>
                <w:b/>
                <w:bCs/>
                <w:sz w:val="30"/>
                <w:szCs w:val="28"/>
              </w:rPr>
              <w:t>Fine dell'apprendistato</w:t>
            </w:r>
          </w:p>
        </w:tc>
        <w:sdt>
          <w:sdtPr>
            <w:rPr>
              <w:bCs/>
              <w:szCs w:val="28"/>
            </w:rPr>
            <w:id w:val="1748309049"/>
            <w:placeholder>
              <w:docPart w:val="9F83088D6DD3452A87345AAF5FB583FF"/>
            </w:placeholder>
            <w:showingPlcHdr/>
            <w:date>
              <w:dateFormat w:val="dd.MM.yyyy"/>
              <w:lid w:val="de-CH"/>
              <w:storeMappedDataAs w:val="dateTime"/>
              <w:calendar w:val="gregorian"/>
            </w:date>
          </w:sdtPr>
          <w:sdtEndPr/>
          <w:sdtContent>
            <w:tc>
              <w:tcPr>
                <w:tcW w:w="2514" w:type="dxa"/>
              </w:tcPr>
              <w:p w14:paraId="2EA19B09"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eastAsia="Century Gothic"/>
                    <w:sz w:val="22"/>
                    <w:szCs w:val="22"/>
                  </w:rPr>
                  <w:t>Clicca qui per inserire una data.</w:t>
                </w:r>
              </w:p>
            </w:tc>
          </w:sdtContent>
        </w:sdt>
      </w:tr>
    </w:tbl>
    <w:p w14:paraId="1B066A64" w14:textId="77777777" w:rsidR="00AE3F0A" w:rsidRPr="0060588A" w:rsidRDefault="00AE3F0A" w:rsidP="0058594A">
      <w:pPr>
        <w:rPr>
          <w:lang w:eastAsia="de-CH"/>
        </w:rPr>
      </w:pPr>
    </w:p>
    <w:p w14:paraId="602C4176" w14:textId="77777777" w:rsidR="00AE3F0A" w:rsidRPr="0060588A" w:rsidRDefault="00AE3F0A" w:rsidP="0058594A">
      <w:pPr>
        <w:rPr>
          <w:lang w:eastAsia="de-CH"/>
        </w:rPr>
      </w:pPr>
    </w:p>
    <w:p w14:paraId="1CD8427B" w14:textId="77777777" w:rsidR="00AE3F0A" w:rsidRPr="0060588A" w:rsidRDefault="00AE3F0A" w:rsidP="0058594A">
      <w:pPr>
        <w:rPr>
          <w:lang w:eastAsia="de-CH"/>
        </w:rPr>
      </w:pPr>
    </w:p>
    <w:p w14:paraId="0AFDBDAF" w14:textId="77777777" w:rsidR="00746D64" w:rsidRPr="0060588A" w:rsidRDefault="00746D64" w:rsidP="00746D64">
      <w:pPr>
        <w:rPr>
          <w:lang w:eastAsia="de-CH"/>
        </w:rPr>
      </w:pPr>
    </w:p>
    <w:p w14:paraId="3676F5AA" w14:textId="77777777" w:rsidR="00746D64" w:rsidRPr="0060588A" w:rsidRDefault="00746D64" w:rsidP="00746D64">
      <w:pPr>
        <w:rPr>
          <w:lang w:eastAsia="de-CH"/>
        </w:rPr>
      </w:pPr>
    </w:p>
    <w:p w14:paraId="09A0A3A5" w14:textId="77777777" w:rsidR="00746D64" w:rsidRPr="0060588A" w:rsidRDefault="00746D64" w:rsidP="00746D64">
      <w:pPr>
        <w:rPr>
          <w:lang w:eastAsia="de-CH"/>
        </w:rPr>
      </w:pPr>
    </w:p>
    <w:p w14:paraId="4C2379FB" w14:textId="77777777" w:rsidR="00746D64" w:rsidRPr="0060588A" w:rsidRDefault="00746D64" w:rsidP="00746D64">
      <w:pPr>
        <w:rPr>
          <w:lang w:eastAsia="de-CH"/>
        </w:rPr>
      </w:pPr>
    </w:p>
    <w:p w14:paraId="38B7B9CD" w14:textId="77777777" w:rsidR="00746D64" w:rsidRPr="0060588A" w:rsidRDefault="00746D64" w:rsidP="00746D64">
      <w:pPr>
        <w:rPr>
          <w:lang w:eastAsia="de-CH"/>
        </w:rPr>
      </w:pPr>
    </w:p>
    <w:p w14:paraId="24069E64" w14:textId="77777777" w:rsidR="00746D64" w:rsidRPr="0060588A" w:rsidRDefault="00746D64" w:rsidP="00746D64">
      <w:pPr>
        <w:rPr>
          <w:lang w:eastAsia="de-CH"/>
        </w:rPr>
      </w:pPr>
    </w:p>
    <w:p w14:paraId="0BFD71D8" w14:textId="42F70C2D" w:rsidR="00746D64" w:rsidRPr="0060588A" w:rsidRDefault="00746D64" w:rsidP="00746D64">
      <w:pPr>
        <w:tabs>
          <w:tab w:val="left" w:pos="7560"/>
        </w:tabs>
        <w:rPr>
          <w:lang w:eastAsia="de-CH"/>
        </w:rPr>
      </w:pPr>
    </w:p>
    <w:p w14:paraId="682C91A1" w14:textId="1A9AFC22" w:rsidR="00746D64" w:rsidRPr="0060588A" w:rsidRDefault="00746D64" w:rsidP="00746D64">
      <w:pPr>
        <w:tabs>
          <w:tab w:val="left" w:pos="7560"/>
        </w:tabs>
        <w:rPr>
          <w:lang w:eastAsia="de-CH"/>
        </w:rPr>
        <w:sectPr w:rsidR="00746D64" w:rsidRPr="0060588A" w:rsidSect="00402CBC">
          <w:headerReference w:type="even" r:id="rId11"/>
          <w:headerReference w:type="default" r:id="rId12"/>
          <w:footerReference w:type="even" r:id="rId13"/>
          <w:headerReference w:type="first" r:id="rId14"/>
          <w:footerReference w:type="first" r:id="rId15"/>
          <w:pgSz w:w="11907" w:h="16839" w:code="9"/>
          <w:pgMar w:top="2159" w:right="851" w:bottom="851" w:left="1236" w:header="567" w:footer="346" w:gutter="0"/>
          <w:pgNumType w:start="1"/>
          <w:cols w:space="708"/>
          <w:titlePg/>
          <w:docGrid w:linePitch="360"/>
        </w:sectPr>
      </w:pPr>
    </w:p>
    <w:sdt>
      <w:sdtPr>
        <w:rPr>
          <w:rFonts w:eastAsiaTheme="minorHAnsi" w:cs="Segoe UI"/>
          <w:b w:val="0"/>
          <w:color w:val="auto"/>
          <w:kern w:val="2"/>
          <w:szCs w:val="22"/>
          <w:lang w:eastAsia="en-US"/>
        </w:rPr>
        <w:id w:val="-1292201641"/>
        <w:docPartObj>
          <w:docPartGallery w:val="Table of Contents"/>
          <w:docPartUnique/>
        </w:docPartObj>
      </w:sdtPr>
      <w:sdtEndPr>
        <w:rPr>
          <w:bCs/>
        </w:rPr>
      </w:sdtEndPr>
      <w:sdtContent>
        <w:p w14:paraId="3A8CB380" w14:textId="5278B985" w:rsidR="009973CC" w:rsidRPr="0060588A" w:rsidRDefault="001F44F8" w:rsidP="005A2E7B">
          <w:pPr>
            <w:pStyle w:val="Inhaltsverzeichnisberschrift"/>
            <w:tabs>
              <w:tab w:val="left" w:pos="3050"/>
            </w:tabs>
          </w:pPr>
          <w:r w:rsidRPr="0060588A">
            <w:t>Indice</w:t>
          </w:r>
        </w:p>
        <w:p w14:paraId="46BC23CE" w14:textId="19E4A6C2" w:rsidR="000417A6" w:rsidRDefault="009973CC">
          <w:pPr>
            <w:pStyle w:val="Verzeichnis1"/>
            <w:rPr>
              <w:rFonts w:asciiTheme="minorHAnsi" w:eastAsiaTheme="minorEastAsia" w:hAnsiTheme="minorHAnsi" w:cstheme="minorBidi"/>
              <w:noProof/>
              <w:sz w:val="24"/>
              <w:szCs w:val="24"/>
              <w:lang w:val="de-CH" w:eastAsia="de-CH"/>
            </w:rPr>
          </w:pPr>
          <w:r w:rsidRPr="0060588A">
            <w:fldChar w:fldCharType="begin"/>
          </w:r>
          <w:r w:rsidRPr="0060588A">
            <w:instrText xml:space="preserve"> TOC \o "1-3" \h \z \u </w:instrText>
          </w:r>
          <w:r w:rsidRPr="0060588A">
            <w:fldChar w:fldCharType="separate"/>
          </w:r>
          <w:hyperlink w:anchor="_Toc169696633" w:history="1">
            <w:r w:rsidR="000417A6" w:rsidRPr="003F280F">
              <w:rPr>
                <w:rStyle w:val="Hyperlink"/>
                <w:rFonts w:eastAsia="Century Gothic"/>
                <w:noProof/>
                <w:lang w:eastAsia="de-CH"/>
              </w:rPr>
              <w:t>Introduzione</w:t>
            </w:r>
            <w:r w:rsidR="000417A6">
              <w:rPr>
                <w:noProof/>
                <w:webHidden/>
              </w:rPr>
              <w:tab/>
            </w:r>
            <w:r w:rsidR="000417A6">
              <w:rPr>
                <w:noProof/>
                <w:webHidden/>
              </w:rPr>
              <w:fldChar w:fldCharType="begin"/>
            </w:r>
            <w:r w:rsidR="000417A6">
              <w:rPr>
                <w:noProof/>
                <w:webHidden/>
              </w:rPr>
              <w:instrText xml:space="preserve"> PAGEREF _Toc169696633 \h </w:instrText>
            </w:r>
            <w:r w:rsidR="000417A6">
              <w:rPr>
                <w:noProof/>
                <w:webHidden/>
              </w:rPr>
            </w:r>
            <w:r w:rsidR="000417A6">
              <w:rPr>
                <w:noProof/>
                <w:webHidden/>
              </w:rPr>
              <w:fldChar w:fldCharType="separate"/>
            </w:r>
            <w:r w:rsidR="00890F69">
              <w:rPr>
                <w:noProof/>
                <w:webHidden/>
              </w:rPr>
              <w:t>1</w:t>
            </w:r>
            <w:r w:rsidR="000417A6">
              <w:rPr>
                <w:noProof/>
                <w:webHidden/>
              </w:rPr>
              <w:fldChar w:fldCharType="end"/>
            </w:r>
          </w:hyperlink>
        </w:p>
        <w:p w14:paraId="3AB663FD" w14:textId="1A2860E1" w:rsidR="000417A6" w:rsidRDefault="00905118">
          <w:pPr>
            <w:pStyle w:val="Verzeichnis1"/>
            <w:rPr>
              <w:rFonts w:asciiTheme="minorHAnsi" w:eastAsiaTheme="minorEastAsia" w:hAnsiTheme="minorHAnsi" w:cstheme="minorBidi"/>
              <w:noProof/>
              <w:sz w:val="24"/>
              <w:szCs w:val="24"/>
              <w:lang w:val="de-CH" w:eastAsia="de-CH"/>
            </w:rPr>
          </w:pPr>
          <w:hyperlink w:anchor="_Toc169696634" w:history="1">
            <w:r w:rsidR="000417A6" w:rsidRPr="003F280F">
              <w:rPr>
                <w:rStyle w:val="Hyperlink"/>
                <w:rFonts w:eastAsia="Times New Roman"/>
                <w:noProof/>
              </w:rPr>
              <w:t>Documentazione di apprendimento</w:t>
            </w:r>
            <w:r w:rsidR="000417A6">
              <w:rPr>
                <w:noProof/>
                <w:webHidden/>
              </w:rPr>
              <w:tab/>
            </w:r>
            <w:r w:rsidR="000417A6">
              <w:rPr>
                <w:noProof/>
                <w:webHidden/>
              </w:rPr>
              <w:fldChar w:fldCharType="begin"/>
            </w:r>
            <w:r w:rsidR="000417A6">
              <w:rPr>
                <w:noProof/>
                <w:webHidden/>
              </w:rPr>
              <w:instrText xml:space="preserve"> PAGEREF _Toc169696634 \h </w:instrText>
            </w:r>
            <w:r w:rsidR="000417A6">
              <w:rPr>
                <w:noProof/>
                <w:webHidden/>
              </w:rPr>
            </w:r>
            <w:r w:rsidR="000417A6">
              <w:rPr>
                <w:noProof/>
                <w:webHidden/>
              </w:rPr>
              <w:fldChar w:fldCharType="separate"/>
            </w:r>
            <w:r w:rsidR="00890F69">
              <w:rPr>
                <w:noProof/>
                <w:webHidden/>
              </w:rPr>
              <w:t>3</w:t>
            </w:r>
            <w:r w:rsidR="000417A6">
              <w:rPr>
                <w:noProof/>
                <w:webHidden/>
              </w:rPr>
              <w:fldChar w:fldCharType="end"/>
            </w:r>
          </w:hyperlink>
        </w:p>
        <w:p w14:paraId="0226A5B3" w14:textId="3C0A23A3" w:rsidR="000417A6" w:rsidRDefault="00905118">
          <w:pPr>
            <w:pStyle w:val="Verzeichnis1"/>
            <w:rPr>
              <w:rFonts w:asciiTheme="minorHAnsi" w:eastAsiaTheme="minorEastAsia" w:hAnsiTheme="minorHAnsi" w:cstheme="minorBidi"/>
              <w:noProof/>
              <w:sz w:val="24"/>
              <w:szCs w:val="24"/>
              <w:lang w:val="de-CH" w:eastAsia="de-CH"/>
            </w:rPr>
          </w:pPr>
          <w:hyperlink w:anchor="_Toc169696635" w:history="1">
            <w:r w:rsidR="000417A6" w:rsidRPr="003F280F">
              <w:rPr>
                <w:rStyle w:val="Hyperlink"/>
                <w:rFonts w:eastAsia="Times New Roman"/>
                <w:noProof/>
              </w:rPr>
              <w:t>Rapporto educativo</w:t>
            </w:r>
            <w:r w:rsidR="000417A6">
              <w:rPr>
                <w:noProof/>
                <w:webHidden/>
              </w:rPr>
              <w:tab/>
            </w:r>
            <w:r w:rsidR="000417A6">
              <w:rPr>
                <w:noProof/>
                <w:webHidden/>
              </w:rPr>
              <w:fldChar w:fldCharType="begin"/>
            </w:r>
            <w:r w:rsidR="000417A6">
              <w:rPr>
                <w:noProof/>
                <w:webHidden/>
              </w:rPr>
              <w:instrText xml:space="preserve"> PAGEREF _Toc169696635 \h </w:instrText>
            </w:r>
            <w:r w:rsidR="000417A6">
              <w:rPr>
                <w:noProof/>
                <w:webHidden/>
              </w:rPr>
            </w:r>
            <w:r w:rsidR="000417A6">
              <w:rPr>
                <w:noProof/>
                <w:webHidden/>
              </w:rPr>
              <w:fldChar w:fldCharType="separate"/>
            </w:r>
            <w:r w:rsidR="00890F69">
              <w:rPr>
                <w:noProof/>
                <w:webHidden/>
              </w:rPr>
              <w:t>3</w:t>
            </w:r>
            <w:r w:rsidR="000417A6">
              <w:rPr>
                <w:noProof/>
                <w:webHidden/>
              </w:rPr>
              <w:fldChar w:fldCharType="end"/>
            </w:r>
          </w:hyperlink>
        </w:p>
        <w:p w14:paraId="1FAF6DC4" w14:textId="23A58070" w:rsidR="000417A6" w:rsidRDefault="00905118">
          <w:pPr>
            <w:pStyle w:val="Verzeichnis1"/>
            <w:rPr>
              <w:rFonts w:asciiTheme="minorHAnsi" w:eastAsiaTheme="minorEastAsia" w:hAnsiTheme="minorHAnsi" w:cstheme="minorBidi"/>
              <w:noProof/>
              <w:sz w:val="24"/>
              <w:szCs w:val="24"/>
              <w:lang w:val="de-CH" w:eastAsia="de-CH"/>
            </w:rPr>
          </w:pPr>
          <w:hyperlink w:anchor="_Toc169696636" w:history="1">
            <w:r w:rsidR="000417A6" w:rsidRPr="003F280F">
              <w:rPr>
                <w:rStyle w:val="Hyperlink"/>
                <w:rFonts w:eastAsia="Century Gothic"/>
                <w:noProof/>
              </w:rPr>
              <w:t>Tabella delle competenze operative</w:t>
            </w:r>
            <w:r w:rsidR="000417A6">
              <w:rPr>
                <w:noProof/>
                <w:webHidden/>
              </w:rPr>
              <w:tab/>
            </w:r>
            <w:r w:rsidR="000417A6">
              <w:rPr>
                <w:noProof/>
                <w:webHidden/>
              </w:rPr>
              <w:fldChar w:fldCharType="begin"/>
            </w:r>
            <w:r w:rsidR="000417A6">
              <w:rPr>
                <w:noProof/>
                <w:webHidden/>
              </w:rPr>
              <w:instrText xml:space="preserve"> PAGEREF _Toc169696636 \h </w:instrText>
            </w:r>
            <w:r w:rsidR="000417A6">
              <w:rPr>
                <w:noProof/>
                <w:webHidden/>
              </w:rPr>
            </w:r>
            <w:r w:rsidR="000417A6">
              <w:rPr>
                <w:noProof/>
                <w:webHidden/>
              </w:rPr>
              <w:fldChar w:fldCharType="separate"/>
            </w:r>
            <w:r w:rsidR="00890F69">
              <w:rPr>
                <w:noProof/>
                <w:webHidden/>
              </w:rPr>
              <w:t>4</w:t>
            </w:r>
            <w:r w:rsidR="000417A6">
              <w:rPr>
                <w:noProof/>
                <w:webHidden/>
              </w:rPr>
              <w:fldChar w:fldCharType="end"/>
            </w:r>
          </w:hyperlink>
        </w:p>
        <w:p w14:paraId="2812B25A" w14:textId="76EF88AD" w:rsidR="000417A6" w:rsidRDefault="00905118">
          <w:pPr>
            <w:pStyle w:val="Verzeichnis1"/>
            <w:rPr>
              <w:rFonts w:asciiTheme="minorHAnsi" w:eastAsiaTheme="minorEastAsia" w:hAnsiTheme="minorHAnsi" w:cstheme="minorBidi"/>
              <w:noProof/>
              <w:sz w:val="24"/>
              <w:szCs w:val="24"/>
              <w:lang w:val="de-CH" w:eastAsia="de-CH"/>
            </w:rPr>
          </w:pPr>
          <w:hyperlink w:anchor="_Toc169696637" w:history="1">
            <w:r w:rsidR="000417A6" w:rsidRPr="003F280F">
              <w:rPr>
                <w:rStyle w:val="Hyperlink"/>
                <w:noProof/>
              </w:rPr>
              <w:t>Tabella di cooperazione tra i luoghi di formazione</w:t>
            </w:r>
            <w:r w:rsidR="000417A6">
              <w:rPr>
                <w:noProof/>
                <w:webHidden/>
              </w:rPr>
              <w:tab/>
            </w:r>
            <w:r w:rsidR="000417A6">
              <w:rPr>
                <w:noProof/>
                <w:webHidden/>
              </w:rPr>
              <w:fldChar w:fldCharType="begin"/>
            </w:r>
            <w:r w:rsidR="000417A6">
              <w:rPr>
                <w:noProof/>
                <w:webHidden/>
              </w:rPr>
              <w:instrText xml:space="preserve"> PAGEREF _Toc169696637 \h </w:instrText>
            </w:r>
            <w:r w:rsidR="000417A6">
              <w:rPr>
                <w:noProof/>
                <w:webHidden/>
              </w:rPr>
            </w:r>
            <w:r w:rsidR="000417A6">
              <w:rPr>
                <w:noProof/>
                <w:webHidden/>
              </w:rPr>
              <w:fldChar w:fldCharType="separate"/>
            </w:r>
            <w:r w:rsidR="00890F69">
              <w:rPr>
                <w:noProof/>
                <w:webHidden/>
              </w:rPr>
              <w:t>5</w:t>
            </w:r>
            <w:r w:rsidR="000417A6">
              <w:rPr>
                <w:noProof/>
                <w:webHidden/>
              </w:rPr>
              <w:fldChar w:fldCharType="end"/>
            </w:r>
          </w:hyperlink>
        </w:p>
        <w:p w14:paraId="7050EF60" w14:textId="419B0071" w:rsidR="000417A6" w:rsidRDefault="00905118">
          <w:pPr>
            <w:pStyle w:val="Verzeichnis1"/>
            <w:rPr>
              <w:rFonts w:asciiTheme="minorHAnsi" w:eastAsiaTheme="minorEastAsia" w:hAnsiTheme="minorHAnsi" w:cstheme="minorBidi"/>
              <w:noProof/>
              <w:sz w:val="24"/>
              <w:szCs w:val="24"/>
              <w:lang w:val="de-CH" w:eastAsia="de-CH"/>
            </w:rPr>
          </w:pPr>
          <w:hyperlink w:anchor="_Toc169696638" w:history="1">
            <w:r w:rsidR="000417A6" w:rsidRPr="003F280F">
              <w:rPr>
                <w:rStyle w:val="Hyperlink"/>
                <w:noProof/>
              </w:rPr>
              <w:t>Lista di controllo per l'implementazione pratica dell'istruzione</w:t>
            </w:r>
            <w:r w:rsidR="000417A6">
              <w:rPr>
                <w:noProof/>
                <w:webHidden/>
              </w:rPr>
              <w:tab/>
            </w:r>
            <w:r w:rsidR="000417A6">
              <w:rPr>
                <w:noProof/>
                <w:webHidden/>
              </w:rPr>
              <w:fldChar w:fldCharType="begin"/>
            </w:r>
            <w:r w:rsidR="000417A6">
              <w:rPr>
                <w:noProof/>
                <w:webHidden/>
              </w:rPr>
              <w:instrText xml:space="preserve"> PAGEREF _Toc169696638 \h </w:instrText>
            </w:r>
            <w:r w:rsidR="000417A6">
              <w:rPr>
                <w:noProof/>
                <w:webHidden/>
              </w:rPr>
            </w:r>
            <w:r w:rsidR="000417A6">
              <w:rPr>
                <w:noProof/>
                <w:webHidden/>
              </w:rPr>
              <w:fldChar w:fldCharType="separate"/>
            </w:r>
            <w:r w:rsidR="00890F69">
              <w:rPr>
                <w:noProof/>
                <w:webHidden/>
              </w:rPr>
              <w:t>7</w:t>
            </w:r>
            <w:r w:rsidR="000417A6">
              <w:rPr>
                <w:noProof/>
                <w:webHidden/>
              </w:rPr>
              <w:fldChar w:fldCharType="end"/>
            </w:r>
          </w:hyperlink>
        </w:p>
        <w:p w14:paraId="6BFC170E" w14:textId="1C887CF5" w:rsidR="000417A6" w:rsidRDefault="00905118">
          <w:pPr>
            <w:pStyle w:val="Verzeichnis2"/>
            <w:rPr>
              <w:rFonts w:asciiTheme="minorHAnsi" w:eastAsiaTheme="minorEastAsia" w:hAnsiTheme="minorHAnsi" w:cstheme="minorBidi"/>
              <w:noProof/>
              <w:sz w:val="24"/>
              <w:szCs w:val="24"/>
              <w:lang w:val="de-CH" w:eastAsia="de-CH"/>
            </w:rPr>
          </w:pPr>
          <w:hyperlink w:anchor="_Toc169696639" w:history="1">
            <w:r w:rsidR="000417A6" w:rsidRPr="003F280F">
              <w:rPr>
                <w:rStyle w:val="Hyperlink"/>
                <w:noProof/>
              </w:rPr>
              <w:t>Campo di competenze operative e operative interprofessionali</w:t>
            </w:r>
            <w:r w:rsidR="000417A6">
              <w:rPr>
                <w:noProof/>
                <w:webHidden/>
              </w:rPr>
              <w:tab/>
            </w:r>
            <w:r w:rsidR="000417A6">
              <w:rPr>
                <w:noProof/>
                <w:webHidden/>
              </w:rPr>
              <w:fldChar w:fldCharType="begin"/>
            </w:r>
            <w:r w:rsidR="000417A6">
              <w:rPr>
                <w:noProof/>
                <w:webHidden/>
              </w:rPr>
              <w:instrText xml:space="preserve"> PAGEREF _Toc169696639 \h </w:instrText>
            </w:r>
            <w:r w:rsidR="000417A6">
              <w:rPr>
                <w:noProof/>
                <w:webHidden/>
              </w:rPr>
            </w:r>
            <w:r w:rsidR="000417A6">
              <w:rPr>
                <w:noProof/>
                <w:webHidden/>
              </w:rPr>
              <w:fldChar w:fldCharType="separate"/>
            </w:r>
            <w:r w:rsidR="00890F69">
              <w:rPr>
                <w:noProof/>
                <w:webHidden/>
              </w:rPr>
              <w:t>7</w:t>
            </w:r>
            <w:r w:rsidR="000417A6">
              <w:rPr>
                <w:noProof/>
                <w:webHidden/>
              </w:rPr>
              <w:fldChar w:fldCharType="end"/>
            </w:r>
          </w:hyperlink>
        </w:p>
        <w:p w14:paraId="410D648E" w14:textId="0E1C703F" w:rsidR="000417A6" w:rsidRDefault="00905118">
          <w:pPr>
            <w:pStyle w:val="Verzeichnis3"/>
            <w:rPr>
              <w:rFonts w:asciiTheme="minorHAnsi" w:eastAsiaTheme="minorEastAsia" w:hAnsiTheme="minorHAnsi" w:cstheme="minorBidi"/>
              <w:noProof/>
              <w:sz w:val="24"/>
              <w:szCs w:val="24"/>
              <w:lang w:val="de-CH" w:eastAsia="de-CH"/>
            </w:rPr>
          </w:pPr>
          <w:hyperlink w:anchor="_Toc169696640" w:history="1">
            <w:r w:rsidR="000417A6" w:rsidRPr="003F280F">
              <w:rPr>
                <w:rStyle w:val="Hyperlink"/>
                <w:noProof/>
              </w:rPr>
              <w:t>Campo di competenze operative a</w:t>
            </w:r>
            <w:r w:rsidR="000417A6">
              <w:rPr>
                <w:noProof/>
                <w:webHidden/>
              </w:rPr>
              <w:tab/>
            </w:r>
            <w:r w:rsidR="000417A6">
              <w:rPr>
                <w:noProof/>
                <w:webHidden/>
              </w:rPr>
              <w:fldChar w:fldCharType="begin"/>
            </w:r>
            <w:r w:rsidR="000417A6">
              <w:rPr>
                <w:noProof/>
                <w:webHidden/>
              </w:rPr>
              <w:instrText xml:space="preserve"> PAGEREF _Toc169696640 \h </w:instrText>
            </w:r>
            <w:r w:rsidR="000417A6">
              <w:rPr>
                <w:noProof/>
                <w:webHidden/>
              </w:rPr>
            </w:r>
            <w:r w:rsidR="000417A6">
              <w:rPr>
                <w:noProof/>
                <w:webHidden/>
              </w:rPr>
              <w:fldChar w:fldCharType="separate"/>
            </w:r>
            <w:r w:rsidR="00890F69">
              <w:rPr>
                <w:noProof/>
                <w:webHidden/>
              </w:rPr>
              <w:t>7</w:t>
            </w:r>
            <w:r w:rsidR="000417A6">
              <w:rPr>
                <w:noProof/>
                <w:webHidden/>
              </w:rPr>
              <w:fldChar w:fldCharType="end"/>
            </w:r>
          </w:hyperlink>
        </w:p>
        <w:p w14:paraId="39D767CA" w14:textId="3ADB9553" w:rsidR="000417A6" w:rsidRDefault="00905118">
          <w:pPr>
            <w:pStyle w:val="Verzeichnis2"/>
            <w:rPr>
              <w:rFonts w:asciiTheme="minorHAnsi" w:eastAsiaTheme="minorEastAsia" w:hAnsiTheme="minorHAnsi" w:cstheme="minorBidi"/>
              <w:noProof/>
              <w:sz w:val="24"/>
              <w:szCs w:val="24"/>
              <w:lang w:val="de-CH" w:eastAsia="de-CH"/>
            </w:rPr>
          </w:pPr>
          <w:hyperlink w:anchor="_Toc169696641" w:history="1">
            <w:r w:rsidR="000417A6" w:rsidRPr="003F280F">
              <w:rPr>
                <w:rStyle w:val="Hyperlink"/>
                <w:noProof/>
              </w:rPr>
              <w:t>Aree di competenza e competenza specifiche della professione:</w:t>
            </w:r>
            <w:r w:rsidR="000417A6">
              <w:rPr>
                <w:noProof/>
                <w:webHidden/>
              </w:rPr>
              <w:tab/>
            </w:r>
            <w:r w:rsidR="000417A6">
              <w:rPr>
                <w:noProof/>
                <w:webHidden/>
              </w:rPr>
              <w:fldChar w:fldCharType="begin"/>
            </w:r>
            <w:r w:rsidR="000417A6">
              <w:rPr>
                <w:noProof/>
                <w:webHidden/>
              </w:rPr>
              <w:instrText xml:space="preserve"> PAGEREF _Toc169696641 \h </w:instrText>
            </w:r>
            <w:r w:rsidR="000417A6">
              <w:rPr>
                <w:noProof/>
                <w:webHidden/>
              </w:rPr>
            </w:r>
            <w:r w:rsidR="000417A6">
              <w:rPr>
                <w:noProof/>
                <w:webHidden/>
              </w:rPr>
              <w:fldChar w:fldCharType="separate"/>
            </w:r>
            <w:r w:rsidR="00890F69">
              <w:rPr>
                <w:noProof/>
                <w:webHidden/>
              </w:rPr>
              <w:t>10</w:t>
            </w:r>
            <w:r w:rsidR="000417A6">
              <w:rPr>
                <w:noProof/>
                <w:webHidden/>
              </w:rPr>
              <w:fldChar w:fldCharType="end"/>
            </w:r>
          </w:hyperlink>
        </w:p>
        <w:p w14:paraId="17B57FCF" w14:textId="7255593B" w:rsidR="000417A6" w:rsidRDefault="00905118">
          <w:pPr>
            <w:pStyle w:val="Verzeichnis3"/>
            <w:rPr>
              <w:rFonts w:asciiTheme="minorHAnsi" w:eastAsiaTheme="minorEastAsia" w:hAnsiTheme="minorHAnsi" w:cstheme="minorBidi"/>
              <w:noProof/>
              <w:sz w:val="24"/>
              <w:szCs w:val="24"/>
              <w:lang w:val="de-CH" w:eastAsia="de-CH"/>
            </w:rPr>
          </w:pPr>
          <w:hyperlink w:anchor="_Toc169696642" w:history="1">
            <w:r w:rsidR="000417A6" w:rsidRPr="003F280F">
              <w:rPr>
                <w:rStyle w:val="Hyperlink"/>
                <w:noProof/>
              </w:rPr>
              <w:t>Campo di competenze operative b: Pianificazione e preparazione dei lavori di impermeabilizzazione</w:t>
            </w:r>
            <w:r w:rsidR="000417A6">
              <w:rPr>
                <w:noProof/>
                <w:webHidden/>
              </w:rPr>
              <w:tab/>
            </w:r>
            <w:r w:rsidR="000417A6">
              <w:rPr>
                <w:noProof/>
                <w:webHidden/>
              </w:rPr>
              <w:fldChar w:fldCharType="begin"/>
            </w:r>
            <w:r w:rsidR="000417A6">
              <w:rPr>
                <w:noProof/>
                <w:webHidden/>
              </w:rPr>
              <w:instrText xml:space="preserve"> PAGEREF _Toc169696642 \h </w:instrText>
            </w:r>
            <w:r w:rsidR="000417A6">
              <w:rPr>
                <w:noProof/>
                <w:webHidden/>
              </w:rPr>
            </w:r>
            <w:r w:rsidR="000417A6">
              <w:rPr>
                <w:noProof/>
                <w:webHidden/>
              </w:rPr>
              <w:fldChar w:fldCharType="separate"/>
            </w:r>
            <w:r w:rsidR="00890F69">
              <w:rPr>
                <w:noProof/>
                <w:webHidden/>
              </w:rPr>
              <w:t>10</w:t>
            </w:r>
            <w:r w:rsidR="000417A6">
              <w:rPr>
                <w:noProof/>
                <w:webHidden/>
              </w:rPr>
              <w:fldChar w:fldCharType="end"/>
            </w:r>
          </w:hyperlink>
        </w:p>
        <w:p w14:paraId="28F4F05B" w14:textId="161EADAC" w:rsidR="000417A6" w:rsidRDefault="00905118">
          <w:pPr>
            <w:pStyle w:val="Verzeichnis3"/>
            <w:rPr>
              <w:rFonts w:asciiTheme="minorHAnsi" w:eastAsiaTheme="minorEastAsia" w:hAnsiTheme="minorHAnsi" w:cstheme="minorBidi"/>
              <w:noProof/>
              <w:sz w:val="24"/>
              <w:szCs w:val="24"/>
              <w:lang w:val="de-CH" w:eastAsia="de-CH"/>
            </w:rPr>
          </w:pPr>
          <w:hyperlink w:anchor="_Toc169696643" w:history="1">
            <w:r w:rsidR="000417A6" w:rsidRPr="003F280F">
              <w:rPr>
                <w:rStyle w:val="Hyperlink"/>
                <w:noProof/>
              </w:rPr>
              <w:t>Campo di competenza operativa c: Posa di sistemi di impermeabilizzazione</w:t>
            </w:r>
            <w:r w:rsidR="000417A6">
              <w:rPr>
                <w:noProof/>
                <w:webHidden/>
              </w:rPr>
              <w:tab/>
            </w:r>
            <w:r w:rsidR="000417A6">
              <w:rPr>
                <w:noProof/>
                <w:webHidden/>
              </w:rPr>
              <w:fldChar w:fldCharType="begin"/>
            </w:r>
            <w:r w:rsidR="000417A6">
              <w:rPr>
                <w:noProof/>
                <w:webHidden/>
              </w:rPr>
              <w:instrText xml:space="preserve"> PAGEREF _Toc169696643 \h </w:instrText>
            </w:r>
            <w:r w:rsidR="000417A6">
              <w:rPr>
                <w:noProof/>
                <w:webHidden/>
              </w:rPr>
            </w:r>
            <w:r w:rsidR="000417A6">
              <w:rPr>
                <w:noProof/>
                <w:webHidden/>
              </w:rPr>
              <w:fldChar w:fldCharType="separate"/>
            </w:r>
            <w:r w:rsidR="00890F69">
              <w:rPr>
                <w:noProof/>
                <w:webHidden/>
              </w:rPr>
              <w:t>14</w:t>
            </w:r>
            <w:r w:rsidR="000417A6">
              <w:rPr>
                <w:noProof/>
                <w:webHidden/>
              </w:rPr>
              <w:fldChar w:fldCharType="end"/>
            </w:r>
          </w:hyperlink>
        </w:p>
        <w:p w14:paraId="57B5A9D3" w14:textId="6117E79F" w:rsidR="000417A6" w:rsidRDefault="00905118">
          <w:pPr>
            <w:pStyle w:val="Verzeichnis3"/>
            <w:rPr>
              <w:rFonts w:asciiTheme="minorHAnsi" w:eastAsiaTheme="minorEastAsia" w:hAnsiTheme="minorHAnsi" w:cstheme="minorBidi"/>
              <w:noProof/>
              <w:sz w:val="24"/>
              <w:szCs w:val="24"/>
              <w:lang w:val="de-CH" w:eastAsia="de-CH"/>
            </w:rPr>
          </w:pPr>
          <w:hyperlink w:anchor="_Toc169696644" w:history="1">
            <w:r w:rsidR="000417A6" w:rsidRPr="003F280F">
              <w:rPr>
                <w:rStyle w:val="Hyperlink"/>
                <w:noProof/>
              </w:rPr>
              <w:t>Campo di competenza operativa d: Manutenzione, riparazione e smontaggio di sistemi di impermeabilizzazione</w:t>
            </w:r>
            <w:r w:rsidR="000417A6">
              <w:rPr>
                <w:noProof/>
                <w:webHidden/>
              </w:rPr>
              <w:tab/>
            </w:r>
            <w:r w:rsidR="000417A6">
              <w:rPr>
                <w:noProof/>
                <w:webHidden/>
              </w:rPr>
              <w:fldChar w:fldCharType="begin"/>
            </w:r>
            <w:r w:rsidR="000417A6">
              <w:rPr>
                <w:noProof/>
                <w:webHidden/>
              </w:rPr>
              <w:instrText xml:space="preserve"> PAGEREF _Toc169696644 \h </w:instrText>
            </w:r>
            <w:r w:rsidR="000417A6">
              <w:rPr>
                <w:noProof/>
                <w:webHidden/>
              </w:rPr>
            </w:r>
            <w:r w:rsidR="000417A6">
              <w:rPr>
                <w:noProof/>
                <w:webHidden/>
              </w:rPr>
              <w:fldChar w:fldCharType="separate"/>
            </w:r>
            <w:r w:rsidR="00890F69">
              <w:rPr>
                <w:noProof/>
                <w:webHidden/>
              </w:rPr>
              <w:t>18</w:t>
            </w:r>
            <w:r w:rsidR="000417A6">
              <w:rPr>
                <w:noProof/>
                <w:webHidden/>
              </w:rPr>
              <w:fldChar w:fldCharType="end"/>
            </w:r>
          </w:hyperlink>
        </w:p>
        <w:p w14:paraId="6F40EA87" w14:textId="27A8674F" w:rsidR="000417A6" w:rsidRDefault="00905118">
          <w:pPr>
            <w:pStyle w:val="Verzeichnis1"/>
            <w:rPr>
              <w:rFonts w:asciiTheme="minorHAnsi" w:eastAsiaTheme="minorEastAsia" w:hAnsiTheme="minorHAnsi" w:cstheme="minorBidi"/>
              <w:noProof/>
              <w:sz w:val="24"/>
              <w:szCs w:val="24"/>
              <w:lang w:val="de-CH" w:eastAsia="de-CH"/>
            </w:rPr>
          </w:pPr>
          <w:hyperlink w:anchor="_Toc169696645" w:history="1">
            <w:r w:rsidR="000417A6" w:rsidRPr="003F280F">
              <w:rPr>
                <w:rStyle w:val="Hyperlink"/>
                <w:noProof/>
              </w:rPr>
              <w:t>Lista di controllo per l'attuazione delle misure di accompagnamento</w:t>
            </w:r>
            <w:r w:rsidR="000417A6">
              <w:rPr>
                <w:noProof/>
                <w:webHidden/>
              </w:rPr>
              <w:tab/>
            </w:r>
            <w:r w:rsidR="000417A6">
              <w:rPr>
                <w:noProof/>
                <w:webHidden/>
              </w:rPr>
              <w:fldChar w:fldCharType="begin"/>
            </w:r>
            <w:r w:rsidR="000417A6">
              <w:rPr>
                <w:noProof/>
                <w:webHidden/>
              </w:rPr>
              <w:instrText xml:space="preserve"> PAGEREF _Toc169696645 \h </w:instrText>
            </w:r>
            <w:r w:rsidR="000417A6">
              <w:rPr>
                <w:noProof/>
                <w:webHidden/>
              </w:rPr>
            </w:r>
            <w:r w:rsidR="000417A6">
              <w:rPr>
                <w:noProof/>
                <w:webHidden/>
              </w:rPr>
              <w:fldChar w:fldCharType="separate"/>
            </w:r>
            <w:r w:rsidR="00890F69">
              <w:rPr>
                <w:noProof/>
                <w:webHidden/>
              </w:rPr>
              <w:t>20</w:t>
            </w:r>
            <w:r w:rsidR="000417A6">
              <w:rPr>
                <w:noProof/>
                <w:webHidden/>
              </w:rPr>
              <w:fldChar w:fldCharType="end"/>
            </w:r>
          </w:hyperlink>
        </w:p>
        <w:p w14:paraId="287225F2" w14:textId="04F0A292" w:rsidR="000417A6" w:rsidRDefault="00905118">
          <w:pPr>
            <w:pStyle w:val="Verzeichnis2"/>
            <w:rPr>
              <w:rFonts w:asciiTheme="minorHAnsi" w:eastAsiaTheme="minorEastAsia" w:hAnsiTheme="minorHAnsi" w:cstheme="minorBidi"/>
              <w:noProof/>
              <w:sz w:val="24"/>
              <w:szCs w:val="24"/>
              <w:lang w:val="de-CH" w:eastAsia="de-CH"/>
            </w:rPr>
          </w:pPr>
          <w:hyperlink w:anchor="_Toc169696646" w:history="1">
            <w:r w:rsidR="000417A6" w:rsidRPr="003F280F">
              <w:rPr>
                <w:rStyle w:val="Hyperlink"/>
                <w:noProof/>
              </w:rPr>
              <w:t>Misure di accompagnamento riguardanti la sicurezza sul lavoro e la protezione della salute</w:t>
            </w:r>
            <w:r w:rsidR="000417A6">
              <w:rPr>
                <w:noProof/>
                <w:webHidden/>
              </w:rPr>
              <w:tab/>
            </w:r>
            <w:r w:rsidR="000417A6">
              <w:rPr>
                <w:noProof/>
                <w:webHidden/>
              </w:rPr>
              <w:fldChar w:fldCharType="begin"/>
            </w:r>
            <w:r w:rsidR="000417A6">
              <w:rPr>
                <w:noProof/>
                <w:webHidden/>
              </w:rPr>
              <w:instrText xml:space="preserve"> PAGEREF _Toc169696646 \h </w:instrText>
            </w:r>
            <w:r w:rsidR="000417A6">
              <w:rPr>
                <w:noProof/>
                <w:webHidden/>
              </w:rPr>
            </w:r>
            <w:r w:rsidR="000417A6">
              <w:rPr>
                <w:noProof/>
                <w:webHidden/>
              </w:rPr>
              <w:fldChar w:fldCharType="separate"/>
            </w:r>
            <w:r w:rsidR="00890F69">
              <w:rPr>
                <w:noProof/>
                <w:webHidden/>
              </w:rPr>
              <w:t>20</w:t>
            </w:r>
            <w:r w:rsidR="000417A6">
              <w:rPr>
                <w:noProof/>
                <w:webHidden/>
              </w:rPr>
              <w:fldChar w:fldCharType="end"/>
            </w:r>
          </w:hyperlink>
        </w:p>
        <w:p w14:paraId="3E2673C8" w14:textId="4733DFB3" w:rsidR="000417A6" w:rsidRDefault="00905118">
          <w:pPr>
            <w:pStyle w:val="Verzeichnis1"/>
            <w:rPr>
              <w:rFonts w:asciiTheme="minorHAnsi" w:eastAsiaTheme="minorEastAsia" w:hAnsiTheme="minorHAnsi" w:cstheme="minorBidi"/>
              <w:noProof/>
              <w:sz w:val="24"/>
              <w:szCs w:val="24"/>
              <w:lang w:val="de-CH" w:eastAsia="de-CH"/>
            </w:rPr>
          </w:pPr>
          <w:hyperlink w:anchor="_Toc169696647" w:history="1">
            <w:r w:rsidR="000417A6" w:rsidRPr="003F280F">
              <w:rPr>
                <w:rStyle w:val="Hyperlink"/>
                <w:noProof/>
              </w:rPr>
              <w:t>Panoramica della formazione</w:t>
            </w:r>
            <w:r w:rsidR="000417A6">
              <w:rPr>
                <w:noProof/>
                <w:webHidden/>
              </w:rPr>
              <w:tab/>
            </w:r>
            <w:r w:rsidR="000417A6">
              <w:rPr>
                <w:noProof/>
                <w:webHidden/>
              </w:rPr>
              <w:fldChar w:fldCharType="begin"/>
            </w:r>
            <w:r w:rsidR="000417A6">
              <w:rPr>
                <w:noProof/>
                <w:webHidden/>
              </w:rPr>
              <w:instrText xml:space="preserve"> PAGEREF _Toc169696647 \h </w:instrText>
            </w:r>
            <w:r w:rsidR="000417A6">
              <w:rPr>
                <w:noProof/>
                <w:webHidden/>
              </w:rPr>
            </w:r>
            <w:r w:rsidR="000417A6">
              <w:rPr>
                <w:noProof/>
                <w:webHidden/>
              </w:rPr>
              <w:fldChar w:fldCharType="separate"/>
            </w:r>
            <w:r w:rsidR="00890F69">
              <w:rPr>
                <w:noProof/>
                <w:webHidden/>
              </w:rPr>
              <w:t>25</w:t>
            </w:r>
            <w:r w:rsidR="000417A6">
              <w:rPr>
                <w:noProof/>
                <w:webHidden/>
              </w:rPr>
              <w:fldChar w:fldCharType="end"/>
            </w:r>
          </w:hyperlink>
        </w:p>
        <w:p w14:paraId="64348257" w14:textId="7E71C0FF" w:rsidR="000417A6" w:rsidRDefault="00905118">
          <w:pPr>
            <w:pStyle w:val="Verzeichnis2"/>
            <w:rPr>
              <w:rFonts w:asciiTheme="minorHAnsi" w:eastAsiaTheme="minorEastAsia" w:hAnsiTheme="minorHAnsi" w:cstheme="minorBidi"/>
              <w:noProof/>
              <w:sz w:val="24"/>
              <w:szCs w:val="24"/>
              <w:lang w:val="de-CH" w:eastAsia="de-CH"/>
            </w:rPr>
          </w:pPr>
          <w:hyperlink w:anchor="_Toc169696648" w:history="1">
            <w:r w:rsidR="000417A6" w:rsidRPr="003F280F">
              <w:rPr>
                <w:rStyle w:val="Hyperlink"/>
                <w:rFonts w:eastAsia="Century Gothic"/>
                <w:noProof/>
              </w:rPr>
              <w:t>1° anno</w:t>
            </w:r>
            <w:r w:rsidR="000417A6">
              <w:rPr>
                <w:noProof/>
                <w:webHidden/>
              </w:rPr>
              <w:tab/>
            </w:r>
            <w:r w:rsidR="000417A6">
              <w:rPr>
                <w:noProof/>
                <w:webHidden/>
              </w:rPr>
              <w:fldChar w:fldCharType="begin"/>
            </w:r>
            <w:r w:rsidR="000417A6">
              <w:rPr>
                <w:noProof/>
                <w:webHidden/>
              </w:rPr>
              <w:instrText xml:space="preserve"> PAGEREF _Toc169696648 \h </w:instrText>
            </w:r>
            <w:r w:rsidR="000417A6">
              <w:rPr>
                <w:noProof/>
                <w:webHidden/>
              </w:rPr>
            </w:r>
            <w:r w:rsidR="000417A6">
              <w:rPr>
                <w:noProof/>
                <w:webHidden/>
              </w:rPr>
              <w:fldChar w:fldCharType="separate"/>
            </w:r>
            <w:r w:rsidR="00890F69">
              <w:rPr>
                <w:noProof/>
                <w:webHidden/>
              </w:rPr>
              <w:t>25</w:t>
            </w:r>
            <w:r w:rsidR="000417A6">
              <w:rPr>
                <w:noProof/>
                <w:webHidden/>
              </w:rPr>
              <w:fldChar w:fldCharType="end"/>
            </w:r>
          </w:hyperlink>
        </w:p>
        <w:p w14:paraId="4D7936C5" w14:textId="60E0B709" w:rsidR="000417A6" w:rsidRDefault="00905118">
          <w:pPr>
            <w:pStyle w:val="Verzeichnis2"/>
            <w:rPr>
              <w:rFonts w:asciiTheme="minorHAnsi" w:eastAsiaTheme="minorEastAsia" w:hAnsiTheme="minorHAnsi" w:cstheme="minorBidi"/>
              <w:noProof/>
              <w:sz w:val="24"/>
              <w:szCs w:val="24"/>
              <w:lang w:val="de-CH" w:eastAsia="de-CH"/>
            </w:rPr>
          </w:pPr>
          <w:hyperlink w:anchor="_Toc169696649" w:history="1">
            <w:r w:rsidR="000417A6" w:rsidRPr="003F280F">
              <w:rPr>
                <w:rStyle w:val="Hyperlink"/>
                <w:rFonts w:eastAsia="Century Gothic"/>
                <w:noProof/>
              </w:rPr>
              <w:t>2° anno</w:t>
            </w:r>
            <w:r w:rsidR="000417A6">
              <w:rPr>
                <w:noProof/>
                <w:webHidden/>
              </w:rPr>
              <w:tab/>
            </w:r>
            <w:r w:rsidR="000417A6">
              <w:rPr>
                <w:noProof/>
                <w:webHidden/>
              </w:rPr>
              <w:fldChar w:fldCharType="begin"/>
            </w:r>
            <w:r w:rsidR="000417A6">
              <w:rPr>
                <w:noProof/>
                <w:webHidden/>
              </w:rPr>
              <w:instrText xml:space="preserve"> PAGEREF _Toc169696649 \h </w:instrText>
            </w:r>
            <w:r w:rsidR="000417A6">
              <w:rPr>
                <w:noProof/>
                <w:webHidden/>
              </w:rPr>
            </w:r>
            <w:r w:rsidR="000417A6">
              <w:rPr>
                <w:noProof/>
                <w:webHidden/>
              </w:rPr>
              <w:fldChar w:fldCharType="separate"/>
            </w:r>
            <w:r w:rsidR="00890F69">
              <w:rPr>
                <w:noProof/>
                <w:webHidden/>
              </w:rPr>
              <w:t>26</w:t>
            </w:r>
            <w:r w:rsidR="000417A6">
              <w:rPr>
                <w:noProof/>
                <w:webHidden/>
              </w:rPr>
              <w:fldChar w:fldCharType="end"/>
            </w:r>
          </w:hyperlink>
        </w:p>
        <w:p w14:paraId="3E370460" w14:textId="60C3CB1B" w:rsidR="000417A6" w:rsidRDefault="00905118">
          <w:pPr>
            <w:pStyle w:val="Verzeichnis2"/>
            <w:rPr>
              <w:rFonts w:asciiTheme="minorHAnsi" w:eastAsiaTheme="minorEastAsia" w:hAnsiTheme="minorHAnsi" w:cstheme="minorBidi"/>
              <w:noProof/>
              <w:sz w:val="24"/>
              <w:szCs w:val="24"/>
              <w:lang w:val="de-CH" w:eastAsia="de-CH"/>
            </w:rPr>
          </w:pPr>
          <w:hyperlink w:anchor="_Toc169696650" w:history="1">
            <w:r w:rsidR="000417A6" w:rsidRPr="003F280F">
              <w:rPr>
                <w:rStyle w:val="Hyperlink"/>
                <w:rFonts w:eastAsia="Century Gothic"/>
                <w:noProof/>
              </w:rPr>
              <w:t>3° anno</w:t>
            </w:r>
            <w:r w:rsidR="000417A6">
              <w:rPr>
                <w:noProof/>
                <w:webHidden/>
              </w:rPr>
              <w:tab/>
            </w:r>
            <w:r w:rsidR="000417A6">
              <w:rPr>
                <w:noProof/>
                <w:webHidden/>
              </w:rPr>
              <w:fldChar w:fldCharType="begin"/>
            </w:r>
            <w:r w:rsidR="000417A6">
              <w:rPr>
                <w:noProof/>
                <w:webHidden/>
              </w:rPr>
              <w:instrText xml:space="preserve"> PAGEREF _Toc169696650 \h </w:instrText>
            </w:r>
            <w:r w:rsidR="000417A6">
              <w:rPr>
                <w:noProof/>
                <w:webHidden/>
              </w:rPr>
            </w:r>
            <w:r w:rsidR="000417A6">
              <w:rPr>
                <w:noProof/>
                <w:webHidden/>
              </w:rPr>
              <w:fldChar w:fldCharType="separate"/>
            </w:r>
            <w:r w:rsidR="00890F69">
              <w:rPr>
                <w:noProof/>
                <w:webHidden/>
              </w:rPr>
              <w:t>26</w:t>
            </w:r>
            <w:r w:rsidR="000417A6">
              <w:rPr>
                <w:noProof/>
                <w:webHidden/>
              </w:rPr>
              <w:fldChar w:fldCharType="end"/>
            </w:r>
          </w:hyperlink>
        </w:p>
        <w:p w14:paraId="5FAFA46D" w14:textId="5EF98C3E" w:rsidR="000417A6" w:rsidRDefault="00905118">
          <w:pPr>
            <w:pStyle w:val="Verzeichnis1"/>
            <w:rPr>
              <w:rFonts w:asciiTheme="minorHAnsi" w:eastAsiaTheme="minorEastAsia" w:hAnsiTheme="minorHAnsi" w:cstheme="minorBidi"/>
              <w:noProof/>
              <w:sz w:val="24"/>
              <w:szCs w:val="24"/>
              <w:lang w:val="de-CH" w:eastAsia="de-CH"/>
            </w:rPr>
          </w:pPr>
          <w:hyperlink w:anchor="_Toc169696651" w:history="1">
            <w:r w:rsidR="000417A6" w:rsidRPr="003F280F">
              <w:rPr>
                <w:rStyle w:val="Hyperlink"/>
                <w:noProof/>
              </w:rPr>
              <w:t>Procedura di qualificazione</w:t>
            </w:r>
            <w:r w:rsidR="000417A6">
              <w:rPr>
                <w:noProof/>
                <w:webHidden/>
              </w:rPr>
              <w:tab/>
            </w:r>
            <w:r w:rsidR="000417A6">
              <w:rPr>
                <w:noProof/>
                <w:webHidden/>
              </w:rPr>
              <w:fldChar w:fldCharType="begin"/>
            </w:r>
            <w:r w:rsidR="000417A6">
              <w:rPr>
                <w:noProof/>
                <w:webHidden/>
              </w:rPr>
              <w:instrText xml:space="preserve"> PAGEREF _Toc169696651 \h </w:instrText>
            </w:r>
            <w:r w:rsidR="000417A6">
              <w:rPr>
                <w:noProof/>
                <w:webHidden/>
              </w:rPr>
            </w:r>
            <w:r w:rsidR="000417A6">
              <w:rPr>
                <w:noProof/>
                <w:webHidden/>
              </w:rPr>
              <w:fldChar w:fldCharType="separate"/>
            </w:r>
            <w:r w:rsidR="00890F69">
              <w:rPr>
                <w:noProof/>
                <w:webHidden/>
              </w:rPr>
              <w:t>27</w:t>
            </w:r>
            <w:r w:rsidR="000417A6">
              <w:rPr>
                <w:noProof/>
                <w:webHidden/>
              </w:rPr>
              <w:fldChar w:fldCharType="end"/>
            </w:r>
          </w:hyperlink>
        </w:p>
        <w:p w14:paraId="42CF0D3E" w14:textId="7043C35C" w:rsidR="009973CC" w:rsidRPr="0060588A" w:rsidRDefault="009973CC">
          <w:r w:rsidRPr="0060588A">
            <w:rPr>
              <w:b/>
              <w:bCs/>
            </w:rPr>
            <w:fldChar w:fldCharType="end"/>
          </w:r>
        </w:p>
      </w:sdtContent>
    </w:sdt>
    <w:p w14:paraId="4424BB5A" w14:textId="77777777" w:rsidR="00D21625" w:rsidRPr="0060588A" w:rsidRDefault="00D21625"/>
    <w:p w14:paraId="7E5FA154" w14:textId="2181B296" w:rsidR="00D21625" w:rsidRPr="0060588A" w:rsidRDefault="00D21625"/>
    <w:p w14:paraId="31AD2B63" w14:textId="77777777" w:rsidR="00D21625" w:rsidRPr="0060588A" w:rsidRDefault="00D21625"/>
    <w:p w14:paraId="50F77855" w14:textId="77777777" w:rsidR="00F26882" w:rsidRPr="0060588A" w:rsidRDefault="00F26882" w:rsidP="00F26882"/>
    <w:p w14:paraId="65985FC5" w14:textId="77777777" w:rsidR="00F26882" w:rsidRDefault="00F26882" w:rsidP="00490205">
      <w:pPr>
        <w:jc w:val="center"/>
      </w:pPr>
    </w:p>
    <w:p w14:paraId="10DBAD2D" w14:textId="219EEA33" w:rsidR="00490205" w:rsidRPr="00490205" w:rsidRDefault="00490205" w:rsidP="00490205">
      <w:pPr>
        <w:tabs>
          <w:tab w:val="center" w:pos="4910"/>
        </w:tabs>
        <w:sectPr w:rsidR="00490205" w:rsidRPr="00490205" w:rsidSect="00402CBC">
          <w:headerReference w:type="even" r:id="rId16"/>
          <w:headerReference w:type="default" r:id="rId17"/>
          <w:footerReference w:type="even" r:id="rId18"/>
          <w:headerReference w:type="first" r:id="rId19"/>
          <w:pgSz w:w="11907" w:h="16839" w:code="9"/>
          <w:pgMar w:top="1236" w:right="851" w:bottom="851" w:left="1236" w:header="567" w:footer="346" w:gutter="0"/>
          <w:cols w:space="708"/>
          <w:docGrid w:linePitch="360"/>
        </w:sectPr>
      </w:pPr>
      <w:r>
        <w:tab/>
      </w:r>
    </w:p>
    <w:p w14:paraId="17BDB30A" w14:textId="77777777" w:rsidR="00391BFE" w:rsidRPr="0060588A" w:rsidRDefault="00391BFE" w:rsidP="00637BD6">
      <w:pPr>
        <w:pStyle w:val="berschrift1"/>
        <w:rPr>
          <w:rFonts w:eastAsia="Century Gothic"/>
          <w:lang w:eastAsia="de-CH"/>
        </w:rPr>
      </w:pPr>
      <w:bookmarkStart w:id="1" w:name="_Toc169696633"/>
      <w:r w:rsidRPr="0060588A">
        <w:rPr>
          <w:rFonts w:eastAsia="Century Gothic"/>
          <w:lang w:eastAsia="de-CH"/>
        </w:rPr>
        <w:lastRenderedPageBreak/>
        <w:t>Introduzione</w:t>
      </w:r>
      <w:bookmarkEnd w:id="1"/>
    </w:p>
    <w:p w14:paraId="11B5F71E" w14:textId="77777777" w:rsidR="00637BD6" w:rsidRPr="0060588A" w:rsidRDefault="00637BD6" w:rsidP="00637BD6">
      <w:pPr>
        <w:rPr>
          <w:b/>
          <w:bCs/>
          <w:color w:val="0070C0"/>
        </w:rPr>
      </w:pPr>
      <w:bookmarkStart w:id="2" w:name="_Toc152777056"/>
      <w:bookmarkStart w:id="3" w:name="_Toc152828097"/>
    </w:p>
    <w:p w14:paraId="4D05E640" w14:textId="6F28F7C3" w:rsidR="00391BFE" w:rsidRPr="0060588A" w:rsidRDefault="00391BFE" w:rsidP="00637BD6">
      <w:pPr>
        <w:rPr>
          <w:rFonts w:cs="Arial"/>
          <w:b/>
          <w:bCs/>
          <w:color w:val="0070C0"/>
        </w:rPr>
      </w:pPr>
      <w:r w:rsidRPr="0060588A">
        <w:rPr>
          <w:b/>
          <w:bCs/>
          <w:color w:val="0070C0"/>
        </w:rPr>
        <w:t>Piano di formazione – Ordinanza sulla formazione – Programma di formazione per le aziende di formazione</w:t>
      </w:r>
      <w:bookmarkEnd w:id="2"/>
      <w:bookmarkEnd w:id="3"/>
    </w:p>
    <w:p w14:paraId="765F109F" w14:textId="77777777" w:rsidR="00391BFE" w:rsidRPr="0060588A" w:rsidRDefault="00391BFE" w:rsidP="00391BFE">
      <w:pPr>
        <w:rPr>
          <w:rFonts w:eastAsia="Century Gothic" w:cs="Arial"/>
          <w:kern w:val="0"/>
          <w:sz w:val="20"/>
          <w:szCs w:val="20"/>
          <w14:ligatures w14:val="none"/>
        </w:rPr>
      </w:pPr>
    </w:p>
    <w:p w14:paraId="380D88C4" w14:textId="1BF770CE"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per le aziende di formazione è stato sviluppato nell'ambito del nuovo piano di formazione previsto dall'ordinanza SEFRI sulla formazione professionale di base per le professioni nel settore professionale degli involucri edilizi.</w:t>
      </w:r>
    </w:p>
    <w:p w14:paraId="7A449B58" w14:textId="77777777" w:rsidR="00391BFE" w:rsidRPr="0060588A" w:rsidRDefault="00391BFE" w:rsidP="00391BFE">
      <w:pPr>
        <w:rPr>
          <w:rFonts w:eastAsia="Century Gothic" w:cs="Arial"/>
          <w:kern w:val="0"/>
          <w:sz w:val="20"/>
          <w:szCs w:val="20"/>
          <w14:ligatures w14:val="none"/>
        </w:rPr>
      </w:pPr>
    </w:p>
    <w:p w14:paraId="35087E7F" w14:textId="205D94AB" w:rsidR="00391BFE" w:rsidRPr="0060588A" w:rsidRDefault="00641DA4" w:rsidP="00391BFE">
      <w:pPr>
        <w:rPr>
          <w:rFonts w:eastAsia="Century Gothic" w:cs="Arial"/>
          <w:kern w:val="0"/>
          <w:sz w:val="20"/>
          <w:szCs w:val="20"/>
          <w14:ligatures w14:val="none"/>
        </w:rPr>
      </w:pPr>
      <w:r w:rsidRPr="0060588A">
        <w:rPr>
          <w:rFonts w:eastAsia="Century Gothic" w:cs="Arial"/>
          <w:kern w:val="0"/>
          <w:sz w:val="20"/>
          <w:szCs w:val="20"/>
          <w14:ligatures w14:val="none"/>
        </w:rPr>
        <w:t>Nel presente documento, per la professione di</w:t>
      </w:r>
    </w:p>
    <w:p w14:paraId="21E9ADF9" w14:textId="77777777" w:rsidR="00391BFE" w:rsidRPr="0060588A" w:rsidRDefault="00391BFE" w:rsidP="00391BFE">
      <w:pPr>
        <w:rPr>
          <w:rFonts w:eastAsia="Century Gothic" w:cs="Arial"/>
          <w:kern w:val="0"/>
          <w:sz w:val="20"/>
          <w:szCs w:val="20"/>
          <w14:ligatures w14:val="none"/>
        </w:rPr>
      </w:pPr>
    </w:p>
    <w:p w14:paraId="0049862C" w14:textId="68BC535A" w:rsidR="00A80EDC" w:rsidRDefault="00FE30EA" w:rsidP="00391BFE">
      <w:pPr>
        <w:rPr>
          <w:rFonts w:eastAsia="Century Gothic" w:cs="Arial"/>
          <w:b/>
          <w:kern w:val="0"/>
          <w:sz w:val="20"/>
          <w:szCs w:val="20"/>
          <w14:ligatures w14:val="none"/>
        </w:rPr>
      </w:pPr>
      <w:r w:rsidRPr="00FE30EA">
        <w:rPr>
          <w:rFonts w:eastAsia="Century Gothic" w:cs="Arial"/>
          <w:b/>
          <w:kern w:val="0"/>
          <w:sz w:val="20"/>
          <w:szCs w:val="20"/>
          <w14:ligatures w14:val="none"/>
        </w:rPr>
        <w:t>Impermeabilizzatrice AFC / Impermeabilizzatore AFC</w:t>
      </w:r>
    </w:p>
    <w:p w14:paraId="47D43338" w14:textId="77777777" w:rsidR="00FE30EA" w:rsidRPr="0060588A" w:rsidRDefault="00FE30EA" w:rsidP="00391BFE">
      <w:pPr>
        <w:rPr>
          <w:rFonts w:eastAsia="Century Gothic" w:cs="Arial"/>
          <w:kern w:val="0"/>
          <w:sz w:val="20"/>
          <w:szCs w:val="20"/>
          <w14:ligatures w14:val="none"/>
        </w:rPr>
      </w:pPr>
    </w:p>
    <w:p w14:paraId="3DDFE3B4" w14:textId="18B5345B"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Vengono presentati gli obiettivi di performance in azienda per le singole competenze. Questo documento costituisce un controllo formativo sull'intero periodo di apprendistato. Può essere utilizzato anche per la pianificazione didattica. Si consiglia di conservarne una copia per ogni </w:t>
      </w:r>
      <w:r w:rsidR="00804880" w:rsidRPr="0060588A">
        <w:rPr>
          <w:rFonts w:eastAsia="Century Gothic" w:cs="Arial"/>
          <w:kern w:val="0"/>
          <w:sz w:val="20"/>
          <w:szCs w:val="20"/>
          <w14:ligatures w14:val="none"/>
        </w:rPr>
        <w:t>apprendista</w:t>
      </w:r>
      <w:r w:rsidRPr="0060588A">
        <w:rPr>
          <w:rFonts w:eastAsia="Century Gothic" w:cs="Arial"/>
          <w:kern w:val="0"/>
          <w:sz w:val="20"/>
          <w:szCs w:val="20"/>
          <w14:ligatures w14:val="none"/>
        </w:rPr>
        <w:t>.</w:t>
      </w:r>
    </w:p>
    <w:p w14:paraId="15AAC495" w14:textId="77777777" w:rsidR="00637BD6" w:rsidRDefault="00637BD6" w:rsidP="00391BFE">
      <w:pPr>
        <w:rPr>
          <w:rFonts w:eastAsia="Century Gothic" w:cs="Arial"/>
          <w:kern w:val="0"/>
          <w:sz w:val="20"/>
          <w:szCs w:val="20"/>
          <w14:ligatures w14:val="none"/>
        </w:rPr>
      </w:pPr>
    </w:p>
    <w:p w14:paraId="14C25160" w14:textId="77777777" w:rsidR="00244866" w:rsidRPr="0060588A" w:rsidRDefault="00244866" w:rsidP="00391BFE">
      <w:pPr>
        <w:rPr>
          <w:rFonts w:eastAsia="Century Gothic" w:cs="Arial"/>
          <w:kern w:val="0"/>
          <w:sz w:val="20"/>
          <w:szCs w:val="20"/>
          <w14:ligatures w14:val="none"/>
        </w:rPr>
      </w:pPr>
    </w:p>
    <w:p w14:paraId="477D9C04" w14:textId="7C86426F" w:rsidR="00391BFE" w:rsidRPr="0060588A" w:rsidRDefault="00391BFE" w:rsidP="00637BD6">
      <w:pPr>
        <w:rPr>
          <w:b/>
          <w:bCs/>
          <w:color w:val="0070C0"/>
        </w:rPr>
      </w:pPr>
      <w:bookmarkStart w:id="4" w:name="_Toc152777057"/>
      <w:bookmarkStart w:id="5" w:name="_Toc152828098"/>
      <w:r w:rsidRPr="0060588A">
        <w:rPr>
          <w:b/>
          <w:bCs/>
          <w:color w:val="0070C0"/>
        </w:rPr>
        <w:t>Panoramica delle competenze</w:t>
      </w:r>
      <w:bookmarkEnd w:id="4"/>
      <w:bookmarkEnd w:id="5"/>
    </w:p>
    <w:p w14:paraId="38D724C3" w14:textId="737CB040" w:rsidR="00391BFE" w:rsidRDefault="003D40BA"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(pagina </w:t>
      </w:r>
      <w:r w:rsidR="00874024">
        <w:rPr>
          <w:rFonts w:eastAsia="Century Gothic" w:cs="Arial"/>
          <w:kern w:val="0"/>
          <w:sz w:val="20"/>
          <w:szCs w:val="20"/>
          <w14:ligatures w14:val="none"/>
        </w:rPr>
        <w:t>4</w:t>
      </w:r>
      <w:r w:rsidRPr="0060588A">
        <w:rPr>
          <w:rFonts w:eastAsia="Century Gothic" w:cs="Arial"/>
          <w:kern w:val="0"/>
          <w:sz w:val="20"/>
          <w:szCs w:val="20"/>
          <w14:ligatures w14:val="none"/>
        </w:rPr>
        <w:t>)</w:t>
      </w:r>
    </w:p>
    <w:p w14:paraId="2361DBF5" w14:textId="77777777" w:rsidR="00CE17C1" w:rsidRPr="0060588A" w:rsidRDefault="00CE17C1" w:rsidP="00391BFE">
      <w:pPr>
        <w:rPr>
          <w:rFonts w:eastAsia="Century Gothic" w:cs="Arial"/>
          <w:kern w:val="0"/>
          <w:sz w:val="20"/>
          <w:szCs w:val="20"/>
          <w14:ligatures w14:val="none"/>
        </w:rPr>
      </w:pPr>
    </w:p>
    <w:p w14:paraId="30CE87C2" w14:textId="5A2D4982" w:rsidR="008821C7" w:rsidRPr="0060588A" w:rsidRDefault="008821C7"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è suddiviso in quattro aree di competenza (da a a d). Ogni area comprende da tre a sei competenze. Gli obiettivi di performance sono riepilogati per ogni competenza.</w:t>
      </w:r>
    </w:p>
    <w:p w14:paraId="018EBB51" w14:textId="77777777" w:rsidR="00637BD6" w:rsidRDefault="00637BD6" w:rsidP="00391BFE">
      <w:pPr>
        <w:rPr>
          <w:rFonts w:eastAsia="Century Gothic" w:cs="Arial"/>
          <w:kern w:val="0"/>
          <w:sz w:val="20"/>
          <w:szCs w:val="20"/>
          <w14:ligatures w14:val="none"/>
        </w:rPr>
      </w:pPr>
    </w:p>
    <w:p w14:paraId="57EB1AD1" w14:textId="77777777" w:rsidR="00244866" w:rsidRPr="0060588A" w:rsidRDefault="00244866" w:rsidP="00391BFE">
      <w:pPr>
        <w:rPr>
          <w:rFonts w:eastAsia="Century Gothic" w:cs="Arial"/>
          <w:kern w:val="0"/>
          <w:sz w:val="20"/>
          <w:szCs w:val="20"/>
          <w14:ligatures w14:val="none"/>
        </w:rPr>
      </w:pPr>
    </w:p>
    <w:p w14:paraId="42674EDE" w14:textId="09D6A96C" w:rsidR="00391BFE" w:rsidRPr="0060588A" w:rsidRDefault="00391BFE" w:rsidP="00637BD6">
      <w:pPr>
        <w:rPr>
          <w:b/>
          <w:bCs/>
          <w:color w:val="0070C0"/>
        </w:rPr>
      </w:pPr>
      <w:bookmarkStart w:id="6" w:name="_Toc152777058"/>
      <w:bookmarkStart w:id="7" w:name="_Toc152828099"/>
      <w:r w:rsidRPr="0060588A">
        <w:rPr>
          <w:b/>
          <w:bCs/>
          <w:color w:val="0070C0"/>
        </w:rPr>
        <w:t xml:space="preserve">Tabella di cooperazione </w:t>
      </w:r>
      <w:r w:rsidR="00E42B18" w:rsidRPr="0060588A">
        <w:rPr>
          <w:b/>
          <w:bCs/>
          <w:color w:val="0070C0"/>
        </w:rPr>
        <w:t>tra i</w:t>
      </w:r>
      <w:r w:rsidRPr="0060588A">
        <w:rPr>
          <w:b/>
          <w:bCs/>
          <w:color w:val="0070C0"/>
        </w:rPr>
        <w:t xml:space="preserve"> luoghi di </w:t>
      </w:r>
      <w:bookmarkEnd w:id="6"/>
      <w:bookmarkEnd w:id="7"/>
      <w:r w:rsidR="00E42B18" w:rsidRPr="0060588A">
        <w:rPr>
          <w:b/>
          <w:bCs/>
          <w:color w:val="0070C0"/>
        </w:rPr>
        <w:t>formazione</w:t>
      </w:r>
    </w:p>
    <w:p w14:paraId="104971DE" w14:textId="326E1330" w:rsidR="00391BFE" w:rsidRDefault="003D40B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CE17C1">
        <w:rPr>
          <w:rFonts w:eastAsia="Century Gothic" w:cs="Times New Roman"/>
          <w:kern w:val="0"/>
          <w:sz w:val="20"/>
          <w:szCs w:val="20"/>
          <w:lang w:eastAsia="de-CH"/>
          <w14:ligatures w14:val="none"/>
        </w:rPr>
        <w:t>5</w:t>
      </w:r>
      <w:r w:rsidRPr="0060588A">
        <w:rPr>
          <w:rFonts w:eastAsia="Century Gothic" w:cs="Times New Roman"/>
          <w:kern w:val="0"/>
          <w:sz w:val="20"/>
          <w:szCs w:val="20"/>
          <w:lang w:eastAsia="de-CH"/>
          <w14:ligatures w14:val="none"/>
        </w:rPr>
        <w:t xml:space="preserve"> a </w:t>
      </w:r>
      <w:r w:rsidR="00CE17C1">
        <w:rPr>
          <w:rFonts w:eastAsia="Century Gothic" w:cs="Times New Roman"/>
          <w:kern w:val="0"/>
          <w:sz w:val="20"/>
          <w:szCs w:val="20"/>
          <w:lang w:eastAsia="de-CH"/>
          <w14:ligatures w14:val="none"/>
        </w:rPr>
        <w:t>6</w:t>
      </w:r>
      <w:r w:rsidRPr="0060588A">
        <w:rPr>
          <w:rFonts w:eastAsia="Century Gothic" w:cs="Times New Roman"/>
          <w:kern w:val="0"/>
          <w:sz w:val="20"/>
          <w:szCs w:val="20"/>
          <w:lang w:eastAsia="de-CH"/>
          <w14:ligatures w14:val="none"/>
        </w:rPr>
        <w:t>)</w:t>
      </w:r>
    </w:p>
    <w:p w14:paraId="6E73BED5" w14:textId="77777777" w:rsidR="00244866" w:rsidRPr="0060588A" w:rsidRDefault="00244866" w:rsidP="00391BFE">
      <w:pPr>
        <w:rPr>
          <w:rFonts w:eastAsia="Century Gothic" w:cs="Times New Roman"/>
          <w:kern w:val="0"/>
          <w:sz w:val="20"/>
          <w:szCs w:val="20"/>
          <w:lang w:eastAsia="de-CH"/>
          <w14:ligatures w14:val="none"/>
        </w:rPr>
      </w:pPr>
    </w:p>
    <w:p w14:paraId="6CA2159B" w14:textId="593492F9" w:rsidR="00391BFE" w:rsidRPr="0060588A" w:rsidRDefault="00391BFE"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La tabella di cooperazione dei luoghi di apprendimento mostra quando le competenze vengono insegnate nelle sedi di apprendimento supplementari (</w:t>
      </w:r>
      <w:r w:rsidR="00390F1C" w:rsidRPr="0060588A">
        <w:rPr>
          <w:rFonts w:eastAsia="Century Gothic" w:cs="Times New Roman"/>
          <w:kern w:val="0"/>
          <w:sz w:val="20"/>
          <w:szCs w:val="20"/>
          <w:lang w:eastAsia="de-CH"/>
          <w14:ligatures w14:val="none"/>
        </w:rPr>
        <w:t>SP</w:t>
      </w:r>
      <w:r w:rsidRPr="0060588A">
        <w:rPr>
          <w:rFonts w:eastAsia="Century Gothic" w:cs="Times New Roman"/>
          <w:kern w:val="0"/>
          <w:sz w:val="20"/>
          <w:szCs w:val="20"/>
          <w:lang w:eastAsia="de-CH"/>
          <w14:ligatures w14:val="none"/>
        </w:rPr>
        <w:t xml:space="preserve"> e </w:t>
      </w:r>
      <w:r w:rsidR="00390F1C" w:rsidRPr="0060588A">
        <w:rPr>
          <w:rFonts w:eastAsia="Century Gothic" w:cs="Times New Roman"/>
          <w:kern w:val="0"/>
          <w:sz w:val="20"/>
          <w:szCs w:val="20"/>
          <w:lang w:eastAsia="de-CH"/>
          <w14:ligatures w14:val="none"/>
        </w:rPr>
        <w:t>CI</w:t>
      </w:r>
      <w:r w:rsidRPr="0060588A">
        <w:rPr>
          <w:rFonts w:eastAsia="Century Gothic" w:cs="Times New Roman"/>
          <w:kern w:val="0"/>
          <w:sz w:val="20"/>
          <w:szCs w:val="20"/>
          <w:lang w:eastAsia="de-CH"/>
          <w14:ligatures w14:val="none"/>
        </w:rPr>
        <w:t>).</w:t>
      </w:r>
    </w:p>
    <w:p w14:paraId="326F839D" w14:textId="1CD791B7" w:rsidR="00447BFA" w:rsidRPr="0060588A" w:rsidRDefault="00447BFA"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Nel caso delle competenze d'azione, una </w:t>
      </w:r>
      <w:r w:rsidR="00292C20" w:rsidRPr="0060588A">
        <w:rPr>
          <w:rFonts w:eastAsia="Century Gothic" w:cs="Times New Roman"/>
          <w:b/>
          <w:bCs/>
          <w:kern w:val="0"/>
          <w:sz w:val="20"/>
          <w:szCs w:val="20"/>
          <w:lang w:eastAsia="de-CH"/>
          <w14:ligatures w14:val="none"/>
        </w:rPr>
        <w:t>E</w:t>
      </w:r>
      <w:r w:rsidR="009946B5" w:rsidRPr="0060588A">
        <w:rPr>
          <w:rFonts w:eastAsia="Century Gothic" w:cs="Times New Roman"/>
          <w:kern w:val="0"/>
          <w:sz w:val="20"/>
          <w:szCs w:val="20"/>
          <w:lang w:eastAsia="de-CH"/>
          <w14:ligatures w14:val="none"/>
        </w:rPr>
        <w:t xml:space="preserve"> indica che gli obiettivi formativi nell'istruzione sono stati raggiunti nella pratica (cfr. tabella </w:t>
      </w:r>
      <w:r w:rsidR="00DC504D" w:rsidRPr="0060588A">
        <w:rPr>
          <w:rFonts w:eastAsia="Century Gothic" w:cs="Times New Roman"/>
          <w:kern w:val="0"/>
          <w:sz w:val="20"/>
          <w:szCs w:val="20"/>
          <w:lang w:eastAsia="de-CH"/>
          <w14:ligatures w14:val="none"/>
        </w:rPr>
        <w:t>Co</w:t>
      </w:r>
      <w:r w:rsidR="009946B5" w:rsidRPr="0060588A">
        <w:rPr>
          <w:rFonts w:eastAsia="Century Gothic" w:cs="Times New Roman"/>
          <w:kern w:val="0"/>
          <w:sz w:val="20"/>
          <w:szCs w:val="20"/>
          <w:lang w:eastAsia="de-CH"/>
          <w14:ligatures w14:val="none"/>
        </w:rPr>
        <w:t xml:space="preserve">). Nel caso di competenze individuali, viene annotato un passaggio </w:t>
      </w:r>
      <w:r w:rsidR="0010491B" w:rsidRPr="0060588A">
        <w:rPr>
          <w:rFonts w:eastAsia="Century Gothic" w:cs="Times New Roman"/>
          <w:b/>
          <w:kern w:val="0"/>
          <w:sz w:val="20"/>
          <w:szCs w:val="20"/>
          <w:lang w:eastAsia="de-CH"/>
          <w14:ligatures w14:val="none"/>
        </w:rPr>
        <w:t>I</w:t>
      </w:r>
      <w:r w:rsidR="0010491B" w:rsidRPr="0060588A">
        <w:rPr>
          <w:rFonts w:eastAsia="Century Gothic" w:cs="Times New Roman"/>
          <w:bCs/>
          <w:kern w:val="0"/>
          <w:sz w:val="20"/>
          <w:szCs w:val="20"/>
          <w:lang w:eastAsia="de-CH"/>
          <w14:ligatures w14:val="none"/>
        </w:rPr>
        <w:t>ndividuale</w:t>
      </w:r>
      <w:r w:rsidR="00F928E8" w:rsidRPr="0060588A">
        <w:rPr>
          <w:rFonts w:eastAsia="Century Gothic" w:cs="Times New Roman"/>
          <w:bCs/>
          <w:kern w:val="0"/>
          <w:sz w:val="20"/>
          <w:szCs w:val="20"/>
          <w:lang w:eastAsia="de-CH"/>
          <w14:ligatures w14:val="none"/>
        </w:rPr>
        <w:t xml:space="preserve">. </w:t>
      </w:r>
      <w:r w:rsidRPr="0060588A">
        <w:rPr>
          <w:rFonts w:eastAsia="Century Gothic" w:cs="Times New Roman"/>
          <w:kern w:val="0"/>
          <w:sz w:val="20"/>
          <w:szCs w:val="20"/>
          <w:lang w:eastAsia="de-CH"/>
          <w14:ligatures w14:val="none"/>
        </w:rPr>
        <w:t>Le società di formazione stabiliscono il momento entro il quale gli obiettivi di performance devono essere raggiunti.</w:t>
      </w:r>
    </w:p>
    <w:p w14:paraId="3DA67B78" w14:textId="5919D8A2" w:rsidR="003D40BA"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Per quanto riguarda la formazione pratica, questa tabella serve come aiuto per il formatore professionale nella pianificazione di un programma di formazione in azienda.</w:t>
      </w:r>
      <w:bookmarkStart w:id="8" w:name="_Hlk152838062"/>
      <w:bookmarkEnd w:id="8"/>
    </w:p>
    <w:p w14:paraId="608A83BF" w14:textId="77777777" w:rsidR="009A4CBF" w:rsidRPr="0060588A" w:rsidRDefault="009A4CBF" w:rsidP="009A4CBF">
      <w:pPr>
        <w:rPr>
          <w:rFonts w:eastAsia="Century Gothic" w:cs="Times New Roman"/>
          <w:kern w:val="0"/>
          <w:sz w:val="20"/>
          <w:szCs w:val="20"/>
          <w:lang w:eastAsia="de-CH"/>
          <w14:ligatures w14:val="none"/>
        </w:rPr>
      </w:pPr>
      <w:bookmarkStart w:id="9" w:name="_Toc152777059"/>
      <w:bookmarkStart w:id="10" w:name="_Toc152828100"/>
    </w:p>
    <w:tbl>
      <w:tblPr>
        <w:tblW w:w="10353" w:type="dxa"/>
        <w:tblInd w:w="-10" w:type="dxa"/>
        <w:tblLayout w:type="fixed"/>
        <w:tblCellMar>
          <w:left w:w="70" w:type="dxa"/>
          <w:right w:w="70" w:type="dxa"/>
        </w:tblCellMar>
        <w:tblLook w:val="04A0" w:firstRow="1" w:lastRow="0" w:firstColumn="1" w:lastColumn="0" w:noHBand="0" w:noVBand="1"/>
      </w:tblPr>
      <w:tblGrid>
        <w:gridCol w:w="283"/>
        <w:gridCol w:w="2171"/>
        <w:gridCol w:w="283"/>
        <w:gridCol w:w="2173"/>
        <w:gridCol w:w="396"/>
        <w:gridCol w:w="397"/>
        <w:gridCol w:w="397"/>
        <w:gridCol w:w="406"/>
        <w:gridCol w:w="398"/>
        <w:gridCol w:w="398"/>
        <w:gridCol w:w="986"/>
        <w:gridCol w:w="610"/>
        <w:gridCol w:w="1455"/>
      </w:tblGrid>
      <w:tr w:rsidR="009A4CBF" w:rsidRPr="0060588A" w14:paraId="20D601FB" w14:textId="77777777" w:rsidTr="006E5472">
        <w:trPr>
          <w:cantSplit/>
          <w:trHeight w:val="227"/>
        </w:trPr>
        <w:tc>
          <w:tcPr>
            <w:tcW w:w="4910" w:type="dxa"/>
            <w:gridSpan w:val="4"/>
            <w:tcBorders>
              <w:top w:val="single" w:sz="4" w:space="0" w:color="auto"/>
              <w:left w:val="single" w:sz="4" w:space="0" w:color="auto"/>
              <w:right w:val="single" w:sz="4" w:space="0" w:color="auto"/>
            </w:tcBorders>
            <w:shd w:val="clear" w:color="auto" w:fill="auto"/>
            <w:vAlign w:val="center"/>
            <w:hideMark/>
          </w:tcPr>
          <w:p w14:paraId="3CED255B" w14:textId="77777777" w:rsidR="009A4CBF" w:rsidRPr="0060588A" w:rsidRDefault="009A4CBF"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1190"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0BEEE45" w14:textId="77777777" w:rsidR="009A4CBF" w:rsidRPr="0060588A" w:rsidRDefault="009A4CBF"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1</w:t>
            </w:r>
          </w:p>
        </w:tc>
        <w:tc>
          <w:tcPr>
            <w:tcW w:w="1202"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67C7C194" w14:textId="77777777" w:rsidR="009A4CBF" w:rsidRPr="0060588A" w:rsidRDefault="009A4CBF"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2</w:t>
            </w:r>
          </w:p>
        </w:tc>
        <w:tc>
          <w:tcPr>
            <w:tcW w:w="3051" w:type="dxa"/>
            <w:gridSpan w:val="3"/>
            <w:vMerge w:val="restart"/>
            <w:tcBorders>
              <w:top w:val="single" w:sz="4" w:space="0" w:color="auto"/>
              <w:left w:val="single" w:sz="4" w:space="0" w:color="auto"/>
              <w:right w:val="single" w:sz="4" w:space="0" w:color="auto"/>
            </w:tcBorders>
            <w:shd w:val="clear" w:color="auto" w:fill="auto"/>
            <w:vAlign w:val="bottom"/>
          </w:tcPr>
          <w:p w14:paraId="755A35FC" w14:textId="77777777" w:rsidR="009A4CBF" w:rsidRPr="0060588A" w:rsidRDefault="009A4CBF" w:rsidP="006E5472">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9A4CBF" w:rsidRPr="0060588A" w14:paraId="1EAFDE94" w14:textId="77777777" w:rsidTr="006E5472">
        <w:trPr>
          <w:cantSplit/>
          <w:trHeight w:val="285"/>
        </w:trPr>
        <w:tc>
          <w:tcPr>
            <w:tcW w:w="4910" w:type="dxa"/>
            <w:gridSpan w:val="4"/>
            <w:tcBorders>
              <w:left w:val="single" w:sz="4" w:space="0" w:color="auto"/>
              <w:right w:val="single" w:sz="4" w:space="0" w:color="auto"/>
            </w:tcBorders>
            <w:shd w:val="clear" w:color="auto" w:fill="auto"/>
            <w:vAlign w:val="center"/>
            <w:hideMark/>
          </w:tcPr>
          <w:p w14:paraId="4D16B05B" w14:textId="77777777" w:rsidR="009A4CBF" w:rsidRPr="0060588A" w:rsidRDefault="009A4CBF"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Programmi di formazione in azienda</w:t>
            </w:r>
          </w:p>
        </w:tc>
        <w:tc>
          <w:tcPr>
            <w:tcW w:w="39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7A787968" w14:textId="77777777" w:rsidR="009A4CBF" w:rsidRPr="0060588A" w:rsidRDefault="009A4CBF"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7"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7AD68FA0" w14:textId="77777777" w:rsidR="009A4CBF" w:rsidRPr="0060588A" w:rsidRDefault="009A4CBF"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1450EF47" w14:textId="77777777" w:rsidR="009A4CBF" w:rsidRPr="0060588A" w:rsidRDefault="009A4CBF"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40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7FF83DE5" w14:textId="77777777" w:rsidR="009A4CBF" w:rsidRPr="0060588A" w:rsidRDefault="009A4CBF"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8"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716B88DA" w14:textId="77777777" w:rsidR="009A4CBF" w:rsidRPr="0060588A" w:rsidRDefault="009A4CBF"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8"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456E0D67" w14:textId="77777777" w:rsidR="009A4CBF" w:rsidRPr="0060588A" w:rsidRDefault="009A4CBF"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3051" w:type="dxa"/>
            <w:gridSpan w:val="3"/>
            <w:vMerge/>
            <w:tcBorders>
              <w:left w:val="single" w:sz="4" w:space="0" w:color="auto"/>
              <w:right w:val="single" w:sz="4" w:space="0" w:color="auto"/>
            </w:tcBorders>
            <w:shd w:val="clear" w:color="auto" w:fill="auto"/>
          </w:tcPr>
          <w:p w14:paraId="2A050C26" w14:textId="77777777" w:rsidR="009A4CBF" w:rsidRPr="0060588A" w:rsidRDefault="009A4CBF" w:rsidP="006E5472">
            <w:pPr>
              <w:spacing w:after="60"/>
              <w:rPr>
                <w:rFonts w:eastAsia="Times New Roman"/>
                <w:color w:val="000000"/>
                <w:kern w:val="0"/>
                <w:sz w:val="20"/>
                <w:szCs w:val="20"/>
                <w:lang w:eastAsia="de-CH"/>
                <w14:ligatures w14:val="none"/>
              </w:rPr>
            </w:pPr>
          </w:p>
        </w:tc>
      </w:tr>
      <w:tr w:rsidR="009A4CBF" w:rsidRPr="0060588A" w14:paraId="22C17175" w14:textId="77777777" w:rsidTr="006E5472">
        <w:trPr>
          <w:cantSplit/>
          <w:trHeight w:val="170"/>
        </w:trPr>
        <w:tc>
          <w:tcPr>
            <w:tcW w:w="4910" w:type="dxa"/>
            <w:gridSpan w:val="4"/>
            <w:tcBorders>
              <w:left w:val="single" w:sz="4" w:space="0" w:color="auto"/>
              <w:right w:val="single" w:sz="4" w:space="0" w:color="auto"/>
            </w:tcBorders>
            <w:shd w:val="clear" w:color="auto" w:fill="auto"/>
            <w:vAlign w:val="center"/>
          </w:tcPr>
          <w:p w14:paraId="5BFAA643" w14:textId="77777777" w:rsidR="009A4CBF" w:rsidRPr="0060588A" w:rsidRDefault="009A4CBF"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Competenza operativa a1</w:t>
            </w:r>
          </w:p>
        </w:tc>
        <w:tc>
          <w:tcPr>
            <w:tcW w:w="396" w:type="dxa"/>
            <w:vMerge/>
            <w:tcBorders>
              <w:left w:val="single" w:sz="4" w:space="0" w:color="auto"/>
              <w:right w:val="single" w:sz="4" w:space="0" w:color="auto"/>
            </w:tcBorders>
            <w:shd w:val="clear" w:color="auto" w:fill="CCC0D9"/>
            <w:noWrap/>
            <w:textDirection w:val="btLr"/>
          </w:tcPr>
          <w:p w14:paraId="39C931A8"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D9D9D9"/>
            <w:noWrap/>
            <w:textDirection w:val="btLr"/>
          </w:tcPr>
          <w:p w14:paraId="7682C149"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85A7D1"/>
            <w:noWrap/>
            <w:textDirection w:val="btLr"/>
          </w:tcPr>
          <w:p w14:paraId="113E03C2"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right w:val="single" w:sz="4" w:space="0" w:color="auto"/>
            </w:tcBorders>
            <w:shd w:val="clear" w:color="auto" w:fill="CCC0D9"/>
            <w:noWrap/>
            <w:textDirection w:val="btLr"/>
          </w:tcPr>
          <w:p w14:paraId="1322F53B"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D9D9D9"/>
            <w:noWrap/>
            <w:textDirection w:val="btLr"/>
          </w:tcPr>
          <w:p w14:paraId="3F26A469"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85A7D1"/>
            <w:noWrap/>
            <w:textDirection w:val="btLr"/>
          </w:tcPr>
          <w:p w14:paraId="487E3107"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2C2BAE10" w14:textId="77777777" w:rsidR="009A4CBF" w:rsidRPr="0060588A" w:rsidRDefault="009A4CBF" w:rsidP="006E5472">
            <w:pPr>
              <w:spacing w:after="60"/>
              <w:rPr>
                <w:rFonts w:eastAsia="Times New Roman"/>
                <w:color w:val="000000"/>
                <w:kern w:val="0"/>
                <w:sz w:val="20"/>
                <w:szCs w:val="20"/>
                <w:lang w:eastAsia="de-CH"/>
                <w14:ligatures w14:val="none"/>
              </w:rPr>
            </w:pPr>
          </w:p>
        </w:tc>
      </w:tr>
      <w:tr w:rsidR="009A4CBF" w:rsidRPr="0060588A" w14:paraId="2775EC0B" w14:textId="77777777" w:rsidTr="006E5472">
        <w:trPr>
          <w:cantSplit/>
          <w:trHeight w:val="170"/>
        </w:trPr>
        <w:tc>
          <w:tcPr>
            <w:tcW w:w="283" w:type="dxa"/>
            <w:tcBorders>
              <w:top w:val="single" w:sz="4" w:space="0" w:color="auto"/>
              <w:left w:val="single" w:sz="4" w:space="0" w:color="auto"/>
              <w:bottom w:val="single" w:sz="4" w:space="0" w:color="auto"/>
              <w:right w:val="single" w:sz="4" w:space="0" w:color="auto"/>
            </w:tcBorders>
            <w:shd w:val="clear" w:color="auto" w:fill="FFE599" w:themeFill="accent4" w:themeFillTint="66"/>
            <w:vAlign w:val="center"/>
          </w:tcPr>
          <w:p w14:paraId="722A6094" w14:textId="77777777" w:rsidR="009A4CBF" w:rsidRPr="0060588A" w:rsidRDefault="009A4CBF" w:rsidP="006E5472">
            <w:pPr>
              <w:rPr>
                <w:rFonts w:eastAsia="Times New Roman"/>
                <w:color w:val="000000"/>
                <w:kern w:val="0"/>
                <w:sz w:val="20"/>
                <w:szCs w:val="20"/>
                <w:lang w:eastAsia="de-CH"/>
                <w14:ligatures w14:val="none"/>
              </w:rPr>
            </w:pPr>
          </w:p>
        </w:tc>
        <w:tc>
          <w:tcPr>
            <w:tcW w:w="2171" w:type="dxa"/>
            <w:tcBorders>
              <w:left w:val="single" w:sz="4" w:space="0" w:color="auto"/>
              <w:bottom w:val="single" w:sz="4" w:space="0" w:color="auto"/>
              <w:right w:val="single" w:sz="4" w:space="0" w:color="auto"/>
            </w:tcBorders>
            <w:shd w:val="clear" w:color="auto" w:fill="auto"/>
            <w:vAlign w:val="center"/>
          </w:tcPr>
          <w:p w14:paraId="5EC80E1E" w14:textId="77777777" w:rsidR="009A4CBF" w:rsidRPr="0060588A" w:rsidRDefault="009A4CBF" w:rsidP="006E5472">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Periodo previsto Co a1</w:t>
            </w:r>
          </w:p>
        </w:tc>
        <w:tc>
          <w:tcPr>
            <w:tcW w:w="283" w:type="dxa"/>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3BD27495" w14:textId="77777777" w:rsidR="009A4CBF" w:rsidRPr="0060588A" w:rsidRDefault="009A4CBF" w:rsidP="006E5472">
            <w:pPr>
              <w:rPr>
                <w:rFonts w:eastAsia="Times New Roman"/>
                <w:color w:val="000000"/>
                <w:kern w:val="0"/>
                <w:sz w:val="20"/>
                <w:szCs w:val="20"/>
                <w:lang w:eastAsia="de-CH"/>
                <w14:ligatures w14:val="none"/>
              </w:rPr>
            </w:pPr>
          </w:p>
        </w:tc>
        <w:tc>
          <w:tcPr>
            <w:tcW w:w="2173" w:type="dxa"/>
            <w:tcBorders>
              <w:left w:val="single" w:sz="4" w:space="0" w:color="auto"/>
              <w:bottom w:val="single" w:sz="4" w:space="0" w:color="auto"/>
              <w:right w:val="single" w:sz="4" w:space="0" w:color="auto"/>
            </w:tcBorders>
            <w:shd w:val="clear" w:color="auto" w:fill="auto"/>
            <w:vAlign w:val="center"/>
          </w:tcPr>
          <w:p w14:paraId="13CF503F" w14:textId="77777777" w:rsidR="009A4CBF" w:rsidRPr="0060588A" w:rsidRDefault="009A4CBF" w:rsidP="006E5472">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Co a1 completato</w:t>
            </w:r>
          </w:p>
        </w:tc>
        <w:tc>
          <w:tcPr>
            <w:tcW w:w="396" w:type="dxa"/>
            <w:vMerge/>
            <w:tcBorders>
              <w:left w:val="single" w:sz="4" w:space="0" w:color="auto"/>
              <w:bottom w:val="single" w:sz="4" w:space="0" w:color="auto"/>
              <w:right w:val="single" w:sz="4" w:space="0" w:color="auto"/>
            </w:tcBorders>
            <w:shd w:val="clear" w:color="auto" w:fill="CCC0D9"/>
            <w:noWrap/>
            <w:textDirection w:val="btLr"/>
          </w:tcPr>
          <w:p w14:paraId="13464BBE"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tcPr>
          <w:p w14:paraId="0AD47D1C"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tcPr>
          <w:p w14:paraId="14D060C9"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tcPr>
          <w:p w14:paraId="191DA8AF"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D9D9D9"/>
            <w:noWrap/>
            <w:textDirection w:val="btLr"/>
          </w:tcPr>
          <w:p w14:paraId="21DCF4C1"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85A7D1"/>
            <w:noWrap/>
            <w:textDirection w:val="btLr"/>
          </w:tcPr>
          <w:p w14:paraId="34A645EA" w14:textId="77777777" w:rsidR="009A4CBF" w:rsidRPr="0060588A" w:rsidRDefault="009A4CBF" w:rsidP="006E5472">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69D4E584" w14:textId="77777777" w:rsidR="009A4CBF" w:rsidRPr="0060588A" w:rsidRDefault="009A4CBF" w:rsidP="006E5472">
            <w:pPr>
              <w:spacing w:after="60"/>
              <w:rPr>
                <w:rFonts w:eastAsia="Times New Roman"/>
                <w:color w:val="000000"/>
                <w:kern w:val="0"/>
                <w:sz w:val="20"/>
                <w:szCs w:val="20"/>
                <w:lang w:eastAsia="de-CH"/>
                <w14:ligatures w14:val="none"/>
              </w:rPr>
            </w:pPr>
          </w:p>
        </w:tc>
      </w:tr>
      <w:tr w:rsidR="009A4CBF" w:rsidRPr="0060588A" w14:paraId="40EF860C" w14:textId="77777777" w:rsidTr="006E5472">
        <w:trPr>
          <w:cantSplit/>
          <w:trHeight w:val="227"/>
        </w:trPr>
        <w:tc>
          <w:tcPr>
            <w:tcW w:w="7302" w:type="dxa"/>
            <w:gridSpan w:val="10"/>
            <w:tcBorders>
              <w:top w:val="single" w:sz="4" w:space="0" w:color="auto"/>
              <w:left w:val="single" w:sz="4" w:space="0" w:color="auto"/>
              <w:bottom w:val="single" w:sz="4" w:space="0" w:color="auto"/>
              <w:right w:val="single" w:sz="4" w:space="0" w:color="auto"/>
            </w:tcBorders>
            <w:shd w:val="clear" w:color="000000" w:fill="595959"/>
            <w:vAlign w:val="center"/>
            <w:hideMark/>
          </w:tcPr>
          <w:p w14:paraId="71ED3BD5" w14:textId="77777777" w:rsidR="009A4CBF" w:rsidRPr="0060588A" w:rsidRDefault="009A4CBF" w:rsidP="006E5472">
            <w:pPr>
              <w:rPr>
                <w:rFonts w:eastAsia="Times New Roman"/>
                <w:color w:val="FFFFFF"/>
                <w:kern w:val="0"/>
                <w:sz w:val="18"/>
                <w:szCs w:val="18"/>
                <w:lang w:eastAsia="de-CH"/>
                <w14:ligatures w14:val="none"/>
              </w:rPr>
            </w:pPr>
            <w:r w:rsidRPr="0060588A">
              <w:rPr>
                <w:rFonts w:eastAsia="Times New Roman"/>
                <w:color w:val="FFFFFF"/>
                <w:kern w:val="0"/>
                <w:sz w:val="18"/>
                <w:szCs w:val="18"/>
                <w:lang w:eastAsia="de-CH"/>
                <w14:ligatures w14:val="none"/>
              </w:rPr>
              <w:t>a Organizzazione dei lavori sull'involucro edilizio</w:t>
            </w:r>
          </w:p>
        </w:tc>
        <w:tc>
          <w:tcPr>
            <w:tcW w:w="3051" w:type="dxa"/>
            <w:gridSpan w:val="3"/>
            <w:vMerge/>
            <w:tcBorders>
              <w:left w:val="single" w:sz="4" w:space="0" w:color="auto"/>
              <w:bottom w:val="single" w:sz="4" w:space="0" w:color="auto"/>
              <w:right w:val="single" w:sz="4" w:space="0" w:color="auto"/>
            </w:tcBorders>
            <w:shd w:val="clear" w:color="auto" w:fill="auto"/>
            <w:vAlign w:val="center"/>
          </w:tcPr>
          <w:p w14:paraId="351D526A" w14:textId="77777777" w:rsidR="009A4CBF" w:rsidRPr="0060588A" w:rsidRDefault="009A4CBF" w:rsidP="006E5472">
            <w:pPr>
              <w:rPr>
                <w:rFonts w:eastAsia="Times New Roman"/>
                <w:color w:val="000000"/>
                <w:kern w:val="0"/>
                <w:sz w:val="20"/>
                <w:szCs w:val="20"/>
                <w:lang w:eastAsia="de-CH"/>
                <w14:ligatures w14:val="none"/>
              </w:rPr>
            </w:pPr>
          </w:p>
        </w:tc>
      </w:tr>
      <w:tr w:rsidR="009A4CBF" w:rsidRPr="0060588A" w14:paraId="22727C78" w14:textId="77777777" w:rsidTr="006E5472">
        <w:trPr>
          <w:cantSplit/>
          <w:trHeight w:val="227"/>
        </w:trPr>
        <w:tc>
          <w:tcPr>
            <w:tcW w:w="4910" w:type="dxa"/>
            <w:gridSpan w:val="4"/>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3FF65686" w14:textId="77777777" w:rsidR="009A4CBF" w:rsidRPr="0060588A" w:rsidRDefault="009A4CBF" w:rsidP="006E5472">
            <w:pP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a1 Caricare, trasportare e stoccare in modo sicuro materiali e strumenti per i lavori da eseguire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8621630" w14:textId="77777777" w:rsidR="009A4CBF" w:rsidRPr="0060588A" w:rsidRDefault="009A4CBF"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15FA2288" w14:textId="77777777" w:rsidR="009A4CBF" w:rsidRPr="0060588A" w:rsidRDefault="009A4CBF"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380B6EE2" w14:textId="77777777" w:rsidR="009A4CBF" w:rsidRPr="0060588A" w:rsidRDefault="009A4CBF"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80 L</w:t>
            </w:r>
          </w:p>
        </w:tc>
        <w:tc>
          <w:tcPr>
            <w:tcW w:w="40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9A9A5C6" w14:textId="77777777" w:rsidR="009A4CBF" w:rsidRPr="0060588A" w:rsidRDefault="009A4CBF"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E</w:t>
            </w: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C497651" w14:textId="77777777" w:rsidR="009A4CBF" w:rsidRPr="0060588A" w:rsidRDefault="009A4CBF" w:rsidP="006E5472">
            <w:pPr>
              <w:jc w:val="center"/>
              <w:rPr>
                <w:rFonts w:eastAsia="Times New Roman"/>
                <w:color w:val="000000"/>
                <w:kern w:val="0"/>
                <w:sz w:val="18"/>
                <w:szCs w:val="18"/>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4CF603" w14:textId="77777777" w:rsidR="009A4CBF" w:rsidRPr="0060588A" w:rsidRDefault="009A4CBF" w:rsidP="006E5472">
            <w:pPr>
              <w:jc w:val="center"/>
              <w:rPr>
                <w:rFonts w:eastAsia="Times New Roman"/>
                <w:color w:val="000000"/>
                <w:kern w:val="0"/>
                <w:sz w:val="18"/>
                <w:szCs w:val="18"/>
                <w:lang w:eastAsia="de-CH"/>
                <w14:ligatures w14:val="none"/>
              </w:rPr>
            </w:pPr>
          </w:p>
        </w:tc>
        <w:tc>
          <w:tcPr>
            <w:tcW w:w="1596" w:type="dxa"/>
            <w:gridSpan w:val="2"/>
            <w:tcBorders>
              <w:top w:val="single" w:sz="4" w:space="0" w:color="auto"/>
              <w:left w:val="single" w:sz="4" w:space="0" w:color="auto"/>
            </w:tcBorders>
            <w:shd w:val="clear" w:color="auto" w:fill="FFE599" w:themeFill="accent4" w:themeFillTint="66"/>
            <w:vAlign w:val="center"/>
          </w:tcPr>
          <w:p w14:paraId="7886C334" w14:textId="77777777" w:rsidR="009A4CBF" w:rsidRPr="0060588A" w:rsidRDefault="009A4CBF" w:rsidP="006E547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r>
              <w:rPr>
                <w:rFonts w:eastAsia="Century Gothic" w:cs="Arial"/>
                <w:b/>
                <w:bCs/>
                <w:sz w:val="14"/>
                <w:szCs w:val="14"/>
              </w:rPr>
              <w:t>01.08.2024</w:t>
            </w:r>
          </w:p>
        </w:tc>
        <w:tc>
          <w:tcPr>
            <w:tcW w:w="1455" w:type="dxa"/>
            <w:tcBorders>
              <w:top w:val="single" w:sz="4" w:space="0" w:color="auto"/>
              <w:left w:val="nil"/>
              <w:right w:val="single" w:sz="4" w:space="0" w:color="auto"/>
            </w:tcBorders>
            <w:shd w:val="clear" w:color="auto" w:fill="FFE599" w:themeFill="accent4" w:themeFillTint="66"/>
            <w:vAlign w:val="center"/>
          </w:tcPr>
          <w:p w14:paraId="64FB943B" w14:textId="77777777" w:rsidR="009A4CBF" w:rsidRPr="0060588A" w:rsidRDefault="009A4CBF" w:rsidP="006E547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al: </w:t>
            </w:r>
            <w:r w:rsidRPr="0060588A">
              <w:rPr>
                <w:rFonts w:eastAsia="Times New Roman"/>
                <w:b/>
                <w:bCs/>
                <w:color w:val="000000"/>
                <w:kern w:val="0"/>
                <w:sz w:val="14"/>
                <w:szCs w:val="14"/>
                <w:lang w:eastAsia="de-CH"/>
                <w14:ligatures w14:val="none"/>
              </w:rPr>
              <w:t>31.07.2025</w:t>
            </w:r>
          </w:p>
        </w:tc>
      </w:tr>
      <w:tr w:rsidR="009A4CBF" w:rsidRPr="0060588A" w14:paraId="6AD83F62" w14:textId="77777777" w:rsidTr="006E5472">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1D1DC3B0" w14:textId="77777777" w:rsidR="009A4CBF" w:rsidRPr="0060588A" w:rsidRDefault="009A4CBF" w:rsidP="006E5472">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19E90457" w14:textId="77777777" w:rsidR="009A4CBF" w:rsidRPr="0060588A" w:rsidRDefault="009A4CBF" w:rsidP="006E547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1B58496F" w14:textId="77777777" w:rsidR="009A4CBF" w:rsidRPr="0060588A" w:rsidRDefault="009A4CBF" w:rsidP="006E547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2505FA46" w14:textId="77777777" w:rsidR="009A4CBF" w:rsidRPr="0060588A" w:rsidRDefault="009A4CBF" w:rsidP="006E5472">
            <w:pPr>
              <w:jc w:val="center"/>
              <w:rPr>
                <w:rFonts w:eastAsia="Times New Roman"/>
                <w:color w:val="000000"/>
                <w:kern w:val="0"/>
                <w:sz w:val="20"/>
                <w:szCs w:val="20"/>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vAlign w:val="center"/>
          </w:tcPr>
          <w:p w14:paraId="715F05D3" w14:textId="77777777" w:rsidR="009A4CBF" w:rsidRPr="0060588A" w:rsidRDefault="009A4CBF" w:rsidP="006E5472">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656F6AE8" w14:textId="77777777" w:rsidR="009A4CBF" w:rsidRPr="0060588A" w:rsidRDefault="009A4CBF" w:rsidP="006E5472">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7E653ED6" w14:textId="77777777" w:rsidR="009A4CBF" w:rsidRPr="0060588A" w:rsidRDefault="009A4CBF" w:rsidP="006E5472">
            <w:pPr>
              <w:jc w:val="center"/>
              <w:rPr>
                <w:rFonts w:eastAsia="Times New Roman"/>
                <w:color w:val="000000"/>
                <w:kern w:val="0"/>
                <w:sz w:val="20"/>
                <w:szCs w:val="20"/>
                <w:lang w:eastAsia="de-CH"/>
                <w14:ligatures w14:val="none"/>
              </w:rPr>
            </w:pPr>
          </w:p>
        </w:tc>
        <w:tc>
          <w:tcPr>
            <w:tcW w:w="3051" w:type="dxa"/>
            <w:gridSpan w:val="3"/>
            <w:tcBorders>
              <w:left w:val="single" w:sz="4" w:space="0" w:color="auto"/>
              <w:right w:val="single" w:sz="4" w:space="0" w:color="auto"/>
            </w:tcBorders>
            <w:vAlign w:val="center"/>
          </w:tcPr>
          <w:p w14:paraId="0D28A1EA" w14:textId="77777777" w:rsidR="009A4CBF" w:rsidRPr="0060588A" w:rsidRDefault="009A4CBF" w:rsidP="006E547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Istruttore pratico: </w:t>
            </w:r>
            <w:r w:rsidRPr="0060588A">
              <w:rPr>
                <w:rFonts w:eastAsia="Times New Roman"/>
                <w:b/>
                <w:bCs/>
                <w:color w:val="000000"/>
                <w:kern w:val="0"/>
                <w:sz w:val="14"/>
                <w:szCs w:val="14"/>
                <w:lang w:eastAsia="de-CH"/>
                <w14:ligatures w14:val="none"/>
              </w:rPr>
              <w:t>Hans Muster</w:t>
            </w:r>
          </w:p>
        </w:tc>
      </w:tr>
      <w:tr w:rsidR="009A4CBF" w:rsidRPr="0060588A" w14:paraId="623AEA1E" w14:textId="77777777" w:rsidTr="006E5472">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05048758" w14:textId="77777777" w:rsidR="009A4CBF" w:rsidRPr="0060588A" w:rsidRDefault="009A4CBF" w:rsidP="006E547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9C8EE72" w14:textId="77777777" w:rsidR="009A4CBF" w:rsidRPr="0060588A" w:rsidRDefault="009A4CBF" w:rsidP="006E547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4C705D16" w14:textId="77777777" w:rsidR="009A4CBF" w:rsidRPr="0060588A" w:rsidRDefault="009A4CBF" w:rsidP="006E547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0DAFEE63" w14:textId="77777777" w:rsidR="009A4CBF" w:rsidRPr="0060588A" w:rsidRDefault="009A4CBF" w:rsidP="006E5472">
            <w:pPr>
              <w:jc w:val="center"/>
              <w:rPr>
                <w:rFonts w:eastAsia="Times New Roman"/>
                <w:color w:val="000000"/>
                <w:kern w:val="0"/>
                <w:sz w:val="20"/>
                <w:szCs w:val="20"/>
                <w:lang w:eastAsia="de-CH"/>
                <w14:ligatures w14:val="none"/>
              </w:rPr>
            </w:pPr>
          </w:p>
        </w:tc>
        <w:tc>
          <w:tcPr>
            <w:tcW w:w="40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158F3D4" w14:textId="77777777" w:rsidR="009A4CBF" w:rsidRPr="0060588A" w:rsidRDefault="009A4CBF" w:rsidP="006E547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8ED7C5" w14:textId="77777777" w:rsidR="009A4CBF" w:rsidRPr="0060588A" w:rsidRDefault="009A4CBF" w:rsidP="006E547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EF86C8B" w14:textId="77777777" w:rsidR="009A4CBF" w:rsidRPr="0060588A" w:rsidRDefault="009A4CBF" w:rsidP="006E5472">
            <w:pPr>
              <w:jc w:val="center"/>
              <w:rPr>
                <w:rFonts w:eastAsia="Times New Roman"/>
                <w:color w:val="000000"/>
                <w:kern w:val="0"/>
                <w:sz w:val="20"/>
                <w:szCs w:val="20"/>
                <w:lang w:eastAsia="de-CH"/>
                <w14:ligatures w14:val="none"/>
              </w:rPr>
            </w:pPr>
          </w:p>
        </w:tc>
        <w:tc>
          <w:tcPr>
            <w:tcW w:w="986" w:type="dxa"/>
            <w:tcBorders>
              <w:left w:val="single" w:sz="4" w:space="0" w:color="auto"/>
              <w:bottom w:val="single" w:sz="4" w:space="0" w:color="auto"/>
            </w:tcBorders>
            <w:vAlign w:val="center"/>
          </w:tcPr>
          <w:p w14:paraId="2B68F161" w14:textId="77777777" w:rsidR="009A4CBF" w:rsidRPr="0060588A" w:rsidRDefault="009A4CBF" w:rsidP="006E547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065" w:type="dxa"/>
            <w:gridSpan w:val="2"/>
            <w:tcBorders>
              <w:left w:val="nil"/>
              <w:bottom w:val="single" w:sz="4" w:space="0" w:color="auto"/>
              <w:right w:val="single" w:sz="4" w:space="0" w:color="auto"/>
            </w:tcBorders>
            <w:shd w:val="clear" w:color="auto" w:fill="A8D08D" w:themeFill="accent6" w:themeFillTint="99"/>
            <w:vAlign w:val="center"/>
          </w:tcPr>
          <w:p w14:paraId="7400EAC1" w14:textId="77777777" w:rsidR="009A4CBF" w:rsidRPr="003A4B63" w:rsidRDefault="009A4CBF" w:rsidP="006E5472">
            <w:pPr>
              <w:rPr>
                <w:rFonts w:eastAsia="Century Gothic" w:cs="Arial"/>
                <w:b/>
                <w:bCs/>
                <w:sz w:val="14"/>
                <w:szCs w:val="14"/>
              </w:rPr>
            </w:pPr>
            <w:r>
              <w:rPr>
                <w:rFonts w:eastAsia="Century Gothic" w:cs="Arial"/>
                <w:b/>
                <w:bCs/>
                <w:sz w:val="14"/>
                <w:szCs w:val="14"/>
              </w:rPr>
              <w:t>31.07.2025</w:t>
            </w:r>
          </w:p>
        </w:tc>
      </w:tr>
    </w:tbl>
    <w:p w14:paraId="0934726B" w14:textId="77777777" w:rsidR="009A4CBF" w:rsidRPr="0060588A" w:rsidRDefault="009A4CBF" w:rsidP="009A4CBF"/>
    <w:p w14:paraId="2A5E72E8" w14:textId="77777777" w:rsidR="00244866" w:rsidRDefault="00244866">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46AA3E3E" w14:textId="77777777" w:rsidR="00637BD6" w:rsidRPr="0060588A" w:rsidRDefault="00637BD6" w:rsidP="007B3BE6">
      <w:pPr>
        <w:rPr>
          <w:rFonts w:eastAsia="Century Gothic" w:cs="Times New Roman"/>
          <w:kern w:val="0"/>
          <w:sz w:val="20"/>
          <w:szCs w:val="20"/>
          <w:lang w:eastAsia="de-CH"/>
          <w14:ligatures w14:val="none"/>
        </w:rPr>
      </w:pPr>
    </w:p>
    <w:p w14:paraId="14756D8E" w14:textId="2B94F3BE" w:rsidR="00391BFE" w:rsidRPr="0060588A" w:rsidRDefault="00391BFE" w:rsidP="00637BD6">
      <w:pPr>
        <w:rPr>
          <w:b/>
          <w:bCs/>
          <w:color w:val="0070C0"/>
        </w:rPr>
      </w:pPr>
      <w:r w:rsidRPr="0060588A">
        <w:rPr>
          <w:b/>
          <w:bCs/>
          <w:color w:val="0070C0"/>
        </w:rPr>
        <w:t>Note sugli obiettivi prestazionali</w:t>
      </w:r>
      <w:bookmarkEnd w:id="9"/>
      <w:bookmarkEnd w:id="10"/>
    </w:p>
    <w:p w14:paraId="77F88E37" w14:textId="02659AFA" w:rsidR="00391BFE"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CD58A4">
        <w:rPr>
          <w:rFonts w:eastAsia="Century Gothic" w:cs="Times New Roman"/>
          <w:kern w:val="0"/>
          <w:sz w:val="20"/>
          <w:szCs w:val="20"/>
          <w:lang w:eastAsia="de-CH"/>
          <w14:ligatures w14:val="none"/>
        </w:rPr>
        <w:t>7</w:t>
      </w:r>
      <w:r w:rsidRPr="0060588A">
        <w:rPr>
          <w:rFonts w:eastAsia="Century Gothic" w:cs="Times New Roman"/>
          <w:kern w:val="0"/>
          <w:sz w:val="20"/>
          <w:szCs w:val="20"/>
          <w:lang w:eastAsia="de-CH"/>
          <w14:ligatures w14:val="none"/>
        </w:rPr>
        <w:t xml:space="preserve"> a </w:t>
      </w:r>
      <w:r w:rsidR="00386EF6" w:rsidRPr="0060588A">
        <w:rPr>
          <w:rFonts w:eastAsia="Century Gothic" w:cs="Times New Roman"/>
          <w:kern w:val="0"/>
          <w:sz w:val="20"/>
          <w:szCs w:val="20"/>
          <w:lang w:eastAsia="de-CH"/>
          <w14:ligatures w14:val="none"/>
        </w:rPr>
        <w:t>1</w:t>
      </w:r>
      <w:r w:rsidR="00CD58A4">
        <w:rPr>
          <w:rFonts w:eastAsia="Century Gothic" w:cs="Times New Roman"/>
          <w:kern w:val="0"/>
          <w:sz w:val="20"/>
          <w:szCs w:val="20"/>
          <w:lang w:eastAsia="de-CH"/>
          <w14:ligatures w14:val="none"/>
        </w:rPr>
        <w:t>9</w:t>
      </w:r>
      <w:r w:rsidRPr="0060588A">
        <w:rPr>
          <w:rFonts w:eastAsia="Century Gothic" w:cs="Times New Roman"/>
          <w:kern w:val="0"/>
          <w:sz w:val="20"/>
          <w:szCs w:val="20"/>
          <w:lang w:eastAsia="de-CH"/>
          <w14:ligatures w14:val="none"/>
        </w:rPr>
        <w:t>)</w:t>
      </w:r>
    </w:p>
    <w:p w14:paraId="72E8B14F" w14:textId="77777777" w:rsidR="00CE17C1" w:rsidRPr="0060588A" w:rsidRDefault="00CE17C1" w:rsidP="00391BFE">
      <w:pPr>
        <w:rPr>
          <w:rFonts w:eastAsia="Century Gothic" w:cs="Times New Roman"/>
          <w:kern w:val="0"/>
          <w:sz w:val="20"/>
          <w:szCs w:val="20"/>
          <w:lang w:eastAsia="de-CH"/>
          <w14:ligatures w14:val="none"/>
        </w:rPr>
      </w:pPr>
    </w:p>
    <w:p w14:paraId="1574C593" w14:textId="4C3B38D8" w:rsidR="00391BFE" w:rsidRPr="0060588A" w:rsidRDefault="00391BFE" w:rsidP="0030644E">
      <w:pPr>
        <w:rPr>
          <w:rFonts w:eastAsia="Century Gothic" w:cs="Arial"/>
          <w:b/>
          <w:kern w:val="0"/>
          <w:sz w:val="20"/>
          <w:szCs w:val="20"/>
          <w14:ligatures w14:val="none"/>
        </w:rPr>
      </w:pPr>
      <w:r w:rsidRPr="0060588A">
        <w:rPr>
          <w:rFonts w:eastAsia="Century Gothic" w:cs="Times New Roman"/>
          <w:kern w:val="0"/>
          <w:sz w:val="20"/>
          <w:szCs w:val="20"/>
          <w:lang w:eastAsia="de-CH"/>
          <w14:ligatures w14:val="none"/>
        </w:rPr>
        <w:t xml:space="preserve">Gli obiettivi di performance sono in linea con le aspettative al termine della formazione e vengono rivisti nell'ambito del processo di </w:t>
      </w:r>
      <w:r w:rsidR="00637BD6" w:rsidRPr="0060588A">
        <w:rPr>
          <w:rFonts w:eastAsia="Century Gothic" w:cs="Times New Roman"/>
          <w:kern w:val="0"/>
          <w:sz w:val="20"/>
          <w:szCs w:val="20"/>
          <w:lang w:eastAsia="de-CH"/>
          <w14:ligatures w14:val="none"/>
        </w:rPr>
        <w:t>qualificazione.</w:t>
      </w:r>
    </w:p>
    <w:p w14:paraId="62E8D1AA" w14:textId="6FD28D6A" w:rsidR="00A57B19" w:rsidRPr="0060588A"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serve come aiuto al formatore pratico per la pianificazione, l'attuazione e la revisione del programma di formazione in azienda. Allo stesso tempo, la gestione della documentazione didattica può essere pianificata e rivista.</w:t>
      </w:r>
    </w:p>
    <w:p w14:paraId="5BEAEB3B" w14:textId="77777777" w:rsidR="00F1663F" w:rsidRPr="0060588A" w:rsidRDefault="00F1663F" w:rsidP="00F1663F">
      <w:pPr>
        <w:rPr>
          <w:rFonts w:eastAsia="Century Gothic" w:cs="Times New Roman"/>
          <w:kern w:val="0"/>
          <w:sz w:val="20"/>
          <w:szCs w:val="20"/>
          <w:lang w:eastAsia="de-CH"/>
          <w14:ligatures w14:val="none"/>
        </w:rPr>
      </w:pPr>
    </w:p>
    <w:tbl>
      <w:tblPr>
        <w:tblW w:w="10206" w:type="dxa"/>
        <w:tblInd w:w="-5" w:type="dxa"/>
        <w:tblLayout w:type="fixed"/>
        <w:tblCellMar>
          <w:left w:w="70" w:type="dxa"/>
          <w:right w:w="70" w:type="dxa"/>
        </w:tblCellMar>
        <w:tblLook w:val="04A0" w:firstRow="1" w:lastRow="0" w:firstColumn="1" w:lastColumn="0" w:noHBand="0" w:noVBand="1"/>
      </w:tblPr>
      <w:tblGrid>
        <w:gridCol w:w="4343"/>
        <w:gridCol w:w="619"/>
        <w:gridCol w:w="515"/>
        <w:gridCol w:w="1134"/>
        <w:gridCol w:w="1134"/>
        <w:gridCol w:w="2461"/>
      </w:tblGrid>
      <w:tr w:rsidR="00F1663F" w:rsidRPr="0060588A" w14:paraId="3CD5C41C" w14:textId="77777777" w:rsidTr="006E5472">
        <w:trPr>
          <w:cantSplit/>
          <w:trHeight w:val="227"/>
        </w:trPr>
        <w:tc>
          <w:tcPr>
            <w:tcW w:w="4962" w:type="dxa"/>
            <w:gridSpan w:val="2"/>
            <w:tcBorders>
              <w:top w:val="single" w:sz="4" w:space="0" w:color="auto"/>
              <w:left w:val="single" w:sz="4" w:space="0" w:color="auto"/>
              <w:right w:val="single" w:sz="4" w:space="0" w:color="auto"/>
            </w:tcBorders>
            <w:shd w:val="clear" w:color="auto" w:fill="auto"/>
            <w:vAlign w:val="center"/>
            <w:hideMark/>
          </w:tcPr>
          <w:p w14:paraId="5E4F2088" w14:textId="77777777" w:rsidR="00F1663F" w:rsidRPr="0060588A" w:rsidRDefault="00F1663F" w:rsidP="006E5472">
            <w:pPr>
              <w:rPr>
                <w:rFonts w:eastAsia="Times New Roman"/>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5244" w:type="dxa"/>
            <w:gridSpan w:val="4"/>
            <w:vMerge w:val="restart"/>
            <w:tcBorders>
              <w:top w:val="single" w:sz="4" w:space="0" w:color="auto"/>
              <w:left w:val="single" w:sz="4" w:space="0" w:color="auto"/>
              <w:bottom w:val="single" w:sz="4" w:space="0" w:color="auto"/>
              <w:right w:val="single" w:sz="4" w:space="0" w:color="auto"/>
            </w:tcBorders>
            <w:shd w:val="clear" w:color="auto" w:fill="DBE5F1"/>
            <w:noWrap/>
            <w:vAlign w:val="center"/>
          </w:tcPr>
          <w:p w14:paraId="1C9FE30A" w14:textId="77777777" w:rsidR="00F1663F" w:rsidRPr="0060588A" w:rsidRDefault="00F1663F" w:rsidP="006E5472">
            <w:pPr>
              <w:spacing w:after="60"/>
              <w:rPr>
                <w:rFonts w:eastAsia="Times New Roman"/>
                <w:color w:val="000000"/>
                <w:kern w:val="0"/>
                <w:sz w:val="20"/>
                <w:szCs w:val="20"/>
                <w:lang w:eastAsia="de-CH"/>
                <w14:ligatures w14:val="none"/>
              </w:rPr>
            </w:pPr>
            <w:r w:rsidRPr="0060588A">
              <w:rPr>
                <w:rFonts w:eastAsia="Century Gothic" w:cs="Arial"/>
                <w:b/>
                <w:bCs/>
                <w:kern w:val="0"/>
                <w:sz w:val="18"/>
                <w:szCs w:val="18"/>
                <w:lang w:eastAsia="de-CH"/>
                <w14:ligatures w14:val="none"/>
              </w:rPr>
              <w:t xml:space="preserve">Competenza operativa a.1: </w:t>
            </w:r>
            <w:r w:rsidRPr="0060588A">
              <w:rPr>
                <w:rFonts w:eastAsia="Century Gothic" w:cs="Times New Roman"/>
                <w:b/>
                <w:kern w:val="0"/>
                <w:sz w:val="18"/>
                <w:szCs w:val="18"/>
                <w:lang w:eastAsia="de-CH"/>
                <w14:ligatures w14:val="none"/>
              </w:rPr>
              <w:t xml:space="preserve">Caricare, trasportare ... </w:t>
            </w:r>
            <w:r w:rsidRPr="0060588A">
              <w:rPr>
                <w:rFonts w:eastAsia="Century Gothic" w:cs="Arial"/>
                <w:kern w:val="0"/>
                <w:sz w:val="18"/>
                <w:szCs w:val="18"/>
                <w:lang w:eastAsia="de-CH"/>
                <w14:ligatures w14:val="none"/>
              </w:rPr>
              <w:t>Specialisti nel campo degli involucri edilizi caricano e trasportano materiali, strumenti e attrezzature. A tal fine, si prega di notare ...</w:t>
            </w:r>
          </w:p>
        </w:tc>
      </w:tr>
      <w:tr w:rsidR="00F1663F" w:rsidRPr="0060588A" w14:paraId="70C42481" w14:textId="77777777" w:rsidTr="006E5472">
        <w:trPr>
          <w:cantSplit/>
          <w:trHeight w:val="285"/>
        </w:trPr>
        <w:tc>
          <w:tcPr>
            <w:tcW w:w="4962" w:type="dxa"/>
            <w:gridSpan w:val="2"/>
            <w:tcBorders>
              <w:left w:val="single" w:sz="4" w:space="0" w:color="auto"/>
              <w:right w:val="single" w:sz="4" w:space="0" w:color="auto"/>
            </w:tcBorders>
            <w:shd w:val="clear" w:color="auto" w:fill="auto"/>
            <w:vAlign w:val="center"/>
          </w:tcPr>
          <w:p w14:paraId="6FD138F7" w14:textId="77777777" w:rsidR="00F1663F" w:rsidRPr="0060588A" w:rsidRDefault="00F1663F"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Programmazione di programmi di formazione in azienda</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tcPr>
          <w:p w14:paraId="488350EB" w14:textId="77777777" w:rsidR="00F1663F" w:rsidRPr="0060588A" w:rsidRDefault="00F1663F" w:rsidP="006E5472">
            <w:pPr>
              <w:spacing w:after="60"/>
              <w:rPr>
                <w:rFonts w:eastAsia="Times New Roman"/>
                <w:color w:val="000000"/>
                <w:kern w:val="0"/>
                <w:sz w:val="20"/>
                <w:szCs w:val="20"/>
                <w:lang w:eastAsia="de-CH"/>
                <w14:ligatures w14:val="none"/>
              </w:rPr>
            </w:pPr>
          </w:p>
        </w:tc>
      </w:tr>
      <w:tr w:rsidR="00F1663F" w:rsidRPr="0060588A" w14:paraId="3C999A52" w14:textId="77777777" w:rsidTr="006E5472">
        <w:trPr>
          <w:cantSplit/>
          <w:trHeight w:val="80"/>
        </w:trPr>
        <w:tc>
          <w:tcPr>
            <w:tcW w:w="4962" w:type="dxa"/>
            <w:gridSpan w:val="2"/>
            <w:tcBorders>
              <w:left w:val="single" w:sz="4" w:space="0" w:color="auto"/>
              <w:bottom w:val="single" w:sz="4" w:space="0" w:color="auto"/>
              <w:right w:val="single" w:sz="4" w:space="0" w:color="auto"/>
            </w:tcBorders>
            <w:shd w:val="clear" w:color="auto" w:fill="auto"/>
            <w:vAlign w:val="center"/>
            <w:hideMark/>
          </w:tcPr>
          <w:p w14:paraId="2FB9609A" w14:textId="77777777" w:rsidR="00F1663F" w:rsidRPr="0060588A" w:rsidRDefault="00F1663F"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Obiettivo prestazionale a.1.1</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hideMark/>
          </w:tcPr>
          <w:p w14:paraId="75BBB19C" w14:textId="77777777" w:rsidR="00F1663F" w:rsidRPr="0060588A" w:rsidRDefault="00F1663F" w:rsidP="006E5472">
            <w:pPr>
              <w:spacing w:after="60"/>
              <w:rPr>
                <w:rFonts w:eastAsia="Times New Roman"/>
                <w:color w:val="000000"/>
                <w:kern w:val="0"/>
                <w:sz w:val="20"/>
                <w:szCs w:val="20"/>
                <w:lang w:eastAsia="de-CH"/>
                <w14:ligatures w14:val="none"/>
              </w:rPr>
            </w:pPr>
          </w:p>
        </w:tc>
      </w:tr>
      <w:tr w:rsidR="00F1663F" w:rsidRPr="0060588A" w14:paraId="5F632F69" w14:textId="77777777" w:rsidTr="006E5472">
        <w:trPr>
          <w:cantSplit/>
          <w:trHeight w:val="285"/>
        </w:trPr>
        <w:tc>
          <w:tcPr>
            <w:tcW w:w="4343" w:type="dxa"/>
            <w:vMerge w:val="restart"/>
            <w:tcBorders>
              <w:left w:val="single" w:sz="4" w:space="0" w:color="auto"/>
              <w:right w:val="single" w:sz="4" w:space="0" w:color="auto"/>
            </w:tcBorders>
            <w:shd w:val="clear" w:color="auto" w:fill="DBE5F1"/>
          </w:tcPr>
          <w:p w14:paraId="6BC1FDF3" w14:textId="77777777" w:rsidR="00F1663F" w:rsidRPr="0060588A" w:rsidRDefault="00F1663F" w:rsidP="006E5472">
            <w:pPr>
              <w:rPr>
                <w:rFonts w:eastAsia="Century Gothic" w:cs="Arial"/>
                <w:b/>
                <w:bCs/>
                <w:kern w:val="0"/>
                <w:sz w:val="18"/>
                <w:szCs w:val="18"/>
                <w:lang w:eastAsia="de-CH"/>
                <w14:ligatures w14:val="none"/>
              </w:rPr>
            </w:pPr>
            <w:r w:rsidRPr="0060588A">
              <w:rPr>
                <w:rFonts w:eastAsia="Century Gothic" w:cs="Arial"/>
                <w:b/>
                <w:bCs/>
                <w:kern w:val="0"/>
                <w:sz w:val="18"/>
                <w:szCs w:val="18"/>
                <w:lang w:eastAsia="de-CH"/>
                <w14:ligatures w14:val="none"/>
              </w:rPr>
              <w:t>Obiettivi di performance operativa</w:t>
            </w:r>
          </w:p>
          <w:p w14:paraId="0C383C08" w14:textId="77777777" w:rsidR="00F1663F" w:rsidRPr="0060588A" w:rsidRDefault="00F1663F" w:rsidP="006E5472">
            <w:pPr>
              <w:rPr>
                <w:rFonts w:eastAsia="Times New Roman"/>
                <w:color w:val="000000"/>
                <w:kern w:val="0"/>
                <w:sz w:val="20"/>
                <w:szCs w:val="20"/>
                <w:lang w:eastAsia="de-CH"/>
                <w14:ligatures w14:val="none"/>
              </w:rPr>
            </w:pPr>
            <w:r w:rsidRPr="0060588A">
              <w:rPr>
                <w:rFonts w:eastAsia="Century Gothic" w:cs="Arial"/>
                <w:kern w:val="0"/>
                <w:sz w:val="18"/>
                <w:szCs w:val="18"/>
                <w:lang w:eastAsia="de-CH"/>
                <w14:ligatures w14:val="none"/>
              </w:rPr>
              <w:t xml:space="preserve">(Fino alla fine del </w:t>
            </w:r>
            <w:proofErr w:type="gramStart"/>
            <w:r w:rsidRPr="0060588A">
              <w:rPr>
                <w:rFonts w:eastAsia="Century Gothic" w:cs="Arial"/>
                <w:kern w:val="0"/>
                <w:sz w:val="18"/>
                <w:szCs w:val="18"/>
                <w:lang w:eastAsia="de-CH"/>
                <w14:ligatures w14:val="none"/>
              </w:rPr>
              <w:t>2°</w:t>
            </w:r>
            <w:proofErr w:type="gramEnd"/>
            <w:r w:rsidRPr="0060588A">
              <w:rPr>
                <w:rFonts w:eastAsia="Century Gothic" w:cs="Arial"/>
                <w:kern w:val="0"/>
                <w:sz w:val="18"/>
                <w:szCs w:val="18"/>
                <w:lang w:eastAsia="de-CH"/>
                <w14:ligatures w14:val="none"/>
              </w:rPr>
              <w:t xml:space="preserve"> semestre)</w:t>
            </w:r>
          </w:p>
        </w:tc>
        <w:tc>
          <w:tcPr>
            <w:tcW w:w="5863" w:type="dxa"/>
            <w:gridSpan w:val="5"/>
            <w:tcBorders>
              <w:left w:val="single" w:sz="4" w:space="0" w:color="auto"/>
              <w:right w:val="single" w:sz="4" w:space="0" w:color="auto"/>
            </w:tcBorders>
            <w:shd w:val="clear" w:color="auto" w:fill="DBE5F1"/>
            <w:vAlign w:val="center"/>
          </w:tcPr>
          <w:p w14:paraId="6463AFFB" w14:textId="77777777" w:rsidR="00F1663F" w:rsidRPr="0060588A" w:rsidRDefault="00F1663F" w:rsidP="006E5472">
            <w:pPr>
              <w:spacing w:after="60"/>
              <w:ind w:right="1728"/>
              <w:rPr>
                <w:rFonts w:eastAsia="Times New Roman"/>
                <w:color w:val="000000"/>
                <w:kern w:val="0"/>
                <w:sz w:val="20"/>
                <w:szCs w:val="20"/>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F1663F" w:rsidRPr="0060588A" w14:paraId="306214B8" w14:textId="77777777" w:rsidTr="006E547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227"/>
        </w:trPr>
        <w:tc>
          <w:tcPr>
            <w:tcW w:w="4343" w:type="dxa"/>
            <w:vMerge/>
            <w:tcBorders>
              <w:left w:val="single" w:sz="4" w:space="0" w:color="auto"/>
              <w:bottom w:val="single" w:sz="4" w:space="0" w:color="auto"/>
              <w:right w:val="single" w:sz="4" w:space="0" w:color="auto"/>
            </w:tcBorders>
            <w:shd w:val="clear" w:color="auto" w:fill="DBE5F1"/>
          </w:tcPr>
          <w:p w14:paraId="7B1EB951" w14:textId="77777777" w:rsidR="00F1663F" w:rsidRPr="0060588A" w:rsidRDefault="00F1663F" w:rsidP="006E5472">
            <w:pPr>
              <w:rPr>
                <w:rFonts w:eastAsia="Century Gothic" w:cs="Arial"/>
                <w:b/>
                <w:bCs/>
                <w:kern w:val="0"/>
                <w:sz w:val="20"/>
                <w:szCs w:val="20"/>
                <w:lang w:eastAsia="de-CH"/>
                <w14:ligatures w14:val="none"/>
              </w:rPr>
            </w:pPr>
          </w:p>
        </w:tc>
        <w:tc>
          <w:tcPr>
            <w:tcW w:w="1134" w:type="dxa"/>
            <w:gridSpan w:val="2"/>
            <w:tcBorders>
              <w:top w:val="single" w:sz="4" w:space="0" w:color="auto"/>
              <w:left w:val="single" w:sz="4" w:space="0" w:color="auto"/>
              <w:bottom w:val="single" w:sz="4" w:space="0" w:color="auto"/>
              <w:right w:val="single" w:sz="4" w:space="0" w:color="auto"/>
            </w:tcBorders>
            <w:shd w:val="clear" w:color="auto" w:fill="DBE5F1"/>
          </w:tcPr>
          <w:p w14:paraId="64B84106" w14:textId="77777777" w:rsidR="00F1663F" w:rsidRPr="0060588A" w:rsidRDefault="00F1663F" w:rsidP="006E547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0BA372E7" w14:textId="77777777" w:rsidR="00F1663F" w:rsidRPr="0060588A" w:rsidRDefault="00F1663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87BB4BA" w14:textId="77777777" w:rsidR="00F1663F" w:rsidRPr="0060588A" w:rsidRDefault="00F1663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CD10EDF" w14:textId="77777777" w:rsidR="00F1663F" w:rsidRPr="0060588A" w:rsidRDefault="00F1663F" w:rsidP="006E547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5B346FE7" w14:textId="77777777" w:rsidR="00F1663F" w:rsidRPr="0060588A" w:rsidRDefault="00F1663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5B5EA88" w14:textId="77777777" w:rsidR="00F1663F" w:rsidRPr="0060588A" w:rsidRDefault="00F1663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EF30F51" w14:textId="77777777" w:rsidR="00F1663F" w:rsidRPr="0060588A" w:rsidRDefault="00F1663F" w:rsidP="006E547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D9F5AD6" w14:textId="77777777" w:rsidR="00F1663F" w:rsidRPr="0060588A" w:rsidRDefault="00F1663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256C975D" w14:textId="77777777" w:rsidR="00F1663F" w:rsidRPr="0060588A" w:rsidRDefault="00F1663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461" w:type="dxa"/>
            <w:tcBorders>
              <w:top w:val="single" w:sz="4" w:space="0" w:color="auto"/>
              <w:left w:val="single" w:sz="4" w:space="0" w:color="auto"/>
              <w:bottom w:val="single" w:sz="4" w:space="0" w:color="auto"/>
              <w:right w:val="single" w:sz="4" w:space="0" w:color="auto"/>
            </w:tcBorders>
            <w:shd w:val="clear" w:color="auto" w:fill="DBE5F1"/>
          </w:tcPr>
          <w:p w14:paraId="51F79989" w14:textId="77777777" w:rsidR="00F1663F" w:rsidRPr="0060588A" w:rsidRDefault="00F1663F" w:rsidP="006E547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22C9F2F0" w14:textId="77777777" w:rsidR="00F1663F" w:rsidRPr="0060588A" w:rsidRDefault="00F1663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3879B6AE" w14:textId="77777777" w:rsidR="00F1663F" w:rsidRPr="0060588A" w:rsidRDefault="00F1663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F1663F" w:rsidRPr="0060588A" w14:paraId="5D2BF431" w14:textId="77777777" w:rsidTr="006E547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454"/>
        </w:trPr>
        <w:tc>
          <w:tcPr>
            <w:tcW w:w="4343" w:type="dxa"/>
            <w:tcBorders>
              <w:top w:val="single" w:sz="4" w:space="0" w:color="auto"/>
              <w:left w:val="single" w:sz="4" w:space="0" w:color="auto"/>
              <w:right w:val="single" w:sz="4" w:space="0" w:color="auto"/>
            </w:tcBorders>
          </w:tcPr>
          <w:p w14:paraId="3DC192B6" w14:textId="77777777" w:rsidR="00F1663F" w:rsidRPr="0060588A" w:rsidRDefault="00F1663F" w:rsidP="006E5472">
            <w:pPr>
              <w:ind w:left="1"/>
              <w:rPr>
                <w:rFonts w:eastAsia="Century Gothic" w:cs="Arial"/>
                <w:kern w:val="0"/>
                <w:sz w:val="20"/>
                <w:szCs w:val="20"/>
                <w:lang w:eastAsia="de-DE"/>
                <w14:ligatures w14:val="none"/>
              </w:rPr>
            </w:pPr>
            <w:r w:rsidRPr="0060588A">
              <w:rPr>
                <w:rFonts w:eastAsia="Century Gothic" w:cs="Times New Roman"/>
                <w:color w:val="000000"/>
                <w:kern w:val="0"/>
                <w:sz w:val="18"/>
                <w:szCs w:val="18"/>
                <w:lang w:eastAsia="de-CH"/>
                <w14:ligatures w14:val="none"/>
              </w:rPr>
              <w:t>a.1.1 1 Caricare furgoni e rimorchi...</w:t>
            </w:r>
          </w:p>
        </w:tc>
        <w:tc>
          <w:tcPr>
            <w:tcW w:w="1134" w:type="dxa"/>
            <w:gridSpan w:val="2"/>
            <w:tcBorders>
              <w:top w:val="single" w:sz="4" w:space="0" w:color="auto"/>
              <w:left w:val="single" w:sz="4" w:space="0" w:color="auto"/>
              <w:right w:val="single" w:sz="4" w:space="0" w:color="auto"/>
            </w:tcBorders>
            <w:shd w:val="clear" w:color="auto" w:fill="E2EFD9" w:themeFill="accent6" w:themeFillTint="33"/>
          </w:tcPr>
          <w:p w14:paraId="46262EFA" w14:textId="77777777" w:rsidR="00F1663F" w:rsidRPr="0060588A" w:rsidRDefault="00F1663F" w:rsidP="006E5472">
            <w:pPr>
              <w:autoSpaceDE w:val="0"/>
              <w:autoSpaceDN w:val="0"/>
              <w:adjustRightInd w:val="0"/>
              <w:contextualSpacing/>
              <w:rPr>
                <w:rFonts w:eastAsia="Century Gothic" w:cs="Arial"/>
                <w:b/>
                <w:bCs/>
                <w:sz w:val="12"/>
                <w:szCs w:val="12"/>
              </w:rPr>
            </w:pPr>
            <w:r>
              <w:rPr>
                <w:rFonts w:eastAsia="Century Gothic" w:cs="Arial"/>
                <w:b/>
                <w:bCs/>
                <w:sz w:val="12"/>
                <w:szCs w:val="12"/>
              </w:rPr>
              <w:t>12.08.2024</w:t>
            </w:r>
          </w:p>
          <w:p w14:paraId="41E50503" w14:textId="77777777" w:rsidR="00F1663F" w:rsidRPr="0060588A" w:rsidRDefault="00F1663F" w:rsidP="006E5472">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C5E0B3" w:themeFill="accent6" w:themeFillTint="66"/>
          </w:tcPr>
          <w:p w14:paraId="09FE15EA" w14:textId="77777777" w:rsidR="00F1663F" w:rsidRPr="0060588A" w:rsidRDefault="00F1663F" w:rsidP="006E5472">
            <w:pPr>
              <w:autoSpaceDE w:val="0"/>
              <w:autoSpaceDN w:val="0"/>
              <w:adjustRightInd w:val="0"/>
              <w:contextualSpacing/>
              <w:rPr>
                <w:rFonts w:eastAsia="Century Gothic" w:cs="Arial"/>
                <w:b/>
                <w:bCs/>
                <w:sz w:val="12"/>
                <w:szCs w:val="12"/>
              </w:rPr>
            </w:pPr>
            <w:r>
              <w:rPr>
                <w:rFonts w:eastAsia="Century Gothic" w:cs="Arial"/>
                <w:b/>
                <w:bCs/>
                <w:sz w:val="12"/>
                <w:szCs w:val="12"/>
              </w:rPr>
              <w:t>27.09.2024</w:t>
            </w:r>
          </w:p>
          <w:p w14:paraId="739B72F8" w14:textId="77777777" w:rsidR="00F1663F" w:rsidRPr="0060588A" w:rsidRDefault="00F1663F" w:rsidP="006E5472">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A8D08D" w:themeFill="accent6" w:themeFillTint="99"/>
          </w:tcPr>
          <w:p w14:paraId="2D968071" w14:textId="77777777" w:rsidR="00F1663F" w:rsidRPr="0060588A" w:rsidRDefault="00F1663F" w:rsidP="006E5472">
            <w:pPr>
              <w:autoSpaceDE w:val="0"/>
              <w:autoSpaceDN w:val="0"/>
              <w:adjustRightInd w:val="0"/>
              <w:contextualSpacing/>
              <w:rPr>
                <w:rFonts w:eastAsia="Century Gothic" w:cs="Arial"/>
                <w:b/>
                <w:bCs/>
                <w:sz w:val="12"/>
                <w:szCs w:val="12"/>
              </w:rPr>
            </w:pPr>
            <w:r>
              <w:rPr>
                <w:rFonts w:eastAsia="Century Gothic" w:cs="Arial"/>
                <w:b/>
                <w:bCs/>
                <w:sz w:val="12"/>
                <w:szCs w:val="12"/>
              </w:rPr>
              <w:t>17.01.2025</w:t>
            </w:r>
          </w:p>
          <w:p w14:paraId="01CA3BB5" w14:textId="77777777" w:rsidR="00F1663F" w:rsidRPr="0060588A" w:rsidRDefault="00F1663F" w:rsidP="006E5472">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2461" w:type="dxa"/>
            <w:tcBorders>
              <w:top w:val="single" w:sz="4" w:space="0" w:color="auto"/>
              <w:left w:val="single" w:sz="4" w:space="0" w:color="auto"/>
              <w:right w:val="single" w:sz="4" w:space="0" w:color="auto"/>
            </w:tcBorders>
            <w:shd w:val="clear" w:color="auto" w:fill="F7CAAC" w:themeFill="accent2" w:themeFillTint="66"/>
          </w:tcPr>
          <w:p w14:paraId="46613B43" w14:textId="77777777" w:rsidR="00F1663F" w:rsidRPr="0060588A" w:rsidRDefault="00F1663F" w:rsidP="006E5472">
            <w:pPr>
              <w:autoSpaceDE w:val="0"/>
              <w:autoSpaceDN w:val="0"/>
              <w:adjustRightInd w:val="0"/>
              <w:contextualSpacing/>
              <w:rPr>
                <w:rFonts w:eastAsia="Century Gothic" w:cs="Times New Roman"/>
                <w:color w:val="000000"/>
                <w:kern w:val="0"/>
                <w:sz w:val="12"/>
                <w:szCs w:val="12"/>
                <w:lang w:eastAsia="de-CH"/>
                <w14:ligatures w14:val="none"/>
              </w:rPr>
            </w:pPr>
            <w:r>
              <w:rPr>
                <w:rFonts w:ascii="MS Gothic" w:eastAsia="MS Gothic" w:hAnsi="MS Gothic" w:cs="Times New Roman"/>
                <w:b/>
                <w:bCs/>
                <w:color w:val="000000"/>
                <w:kern w:val="0"/>
                <w:sz w:val="12"/>
                <w:szCs w:val="12"/>
                <w:lang w:eastAsia="de-CH"/>
                <w14:ligatures w14:val="none"/>
              </w:rPr>
              <w:t xml:space="preserve">X </w:t>
            </w:r>
            <w:r w:rsidRPr="0060588A">
              <w:rPr>
                <w:rFonts w:eastAsia="Century Gothic" w:cs="Times New Roman"/>
                <w:color w:val="000000"/>
                <w:kern w:val="0"/>
                <w:sz w:val="12"/>
                <w:szCs w:val="12"/>
                <w:lang w:eastAsia="de-CH"/>
                <w14:ligatures w14:val="none"/>
              </w:rPr>
              <w:t>Sì / No</w:t>
            </w:r>
          </w:p>
          <w:p w14:paraId="1B2B4F23" w14:textId="77777777" w:rsidR="00F1663F" w:rsidRDefault="00F1663F" w:rsidP="006E5472">
            <w:pPr>
              <w:autoSpaceDE w:val="0"/>
              <w:autoSpaceDN w:val="0"/>
              <w:adjustRightInd w:val="0"/>
              <w:contextualSpacing/>
              <w:rPr>
                <w:rFonts w:eastAsia="Century Gothic" w:cs="Times New Roman"/>
                <w:b/>
                <w:bCs/>
                <w:color w:val="000000"/>
                <w:kern w:val="0"/>
                <w:sz w:val="12"/>
                <w:szCs w:val="12"/>
                <w:lang w:eastAsia="de-CH"/>
                <w14:ligatures w14:val="none"/>
              </w:rPr>
            </w:pPr>
            <w:r>
              <w:rPr>
                <w:rFonts w:eastAsia="Century Gothic" w:cs="Times New Roman"/>
                <w:b/>
                <w:bCs/>
                <w:color w:val="000000"/>
                <w:kern w:val="0"/>
                <w:sz w:val="12"/>
                <w:szCs w:val="12"/>
                <w:lang w:eastAsia="de-CH"/>
                <w14:ligatures w14:val="none"/>
              </w:rPr>
              <w:t>24.01.2025</w:t>
            </w:r>
          </w:p>
          <w:p w14:paraId="6787BB5E" w14:textId="77777777" w:rsidR="00F1663F" w:rsidRPr="0060588A" w:rsidRDefault="00F1663F" w:rsidP="006E5472">
            <w:pPr>
              <w:autoSpaceDE w:val="0"/>
              <w:autoSpaceDN w:val="0"/>
              <w:adjustRightInd w:val="0"/>
              <w:contextualSpacing/>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r>
    </w:tbl>
    <w:p w14:paraId="7A43DCFB" w14:textId="77777777" w:rsidR="00F1663F" w:rsidRPr="0060588A" w:rsidRDefault="00F1663F" w:rsidP="00F1663F">
      <w:pPr>
        <w:spacing w:before="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Se singole parti della formazione non possono essere apprese nell'azienda di formazione, ha senso organizzare una formazione complementare con un'altra azienda.</w:t>
      </w:r>
    </w:p>
    <w:p w14:paraId="78229D8C" w14:textId="77777777" w:rsidR="00637BD6" w:rsidRPr="0060588A" w:rsidRDefault="00637BD6" w:rsidP="00B23F08">
      <w:pPr>
        <w:spacing w:before="60"/>
        <w:rPr>
          <w:rFonts w:eastAsia="Century Gothic" w:cs="Times New Roman"/>
          <w:kern w:val="0"/>
          <w:sz w:val="20"/>
          <w:szCs w:val="20"/>
          <w:lang w:eastAsia="de-CH"/>
          <w14:ligatures w14:val="none"/>
        </w:rPr>
      </w:pPr>
    </w:p>
    <w:p w14:paraId="1B8F5E42" w14:textId="451DB825" w:rsidR="00391BFE" w:rsidRPr="0060588A" w:rsidRDefault="00391BFE" w:rsidP="00637BD6">
      <w:pPr>
        <w:rPr>
          <w:b/>
          <w:bCs/>
          <w:color w:val="0070C0"/>
        </w:rPr>
      </w:pPr>
      <w:bookmarkStart w:id="11" w:name="_Toc152777060"/>
      <w:bookmarkStart w:id="12" w:name="_Toc152828101"/>
      <w:r w:rsidRPr="0060588A">
        <w:rPr>
          <w:b/>
          <w:bCs/>
          <w:color w:val="0070C0"/>
        </w:rPr>
        <w:t xml:space="preserve">Attuazione delle misure di accompagnamento </w:t>
      </w:r>
      <w:bookmarkEnd w:id="11"/>
      <w:bookmarkEnd w:id="12"/>
      <w:r w:rsidR="004D145B" w:rsidRPr="0060588A">
        <w:rPr>
          <w:b/>
          <w:bCs/>
          <w:color w:val="0070C0"/>
        </w:rPr>
        <w:t>riguardanti la sicurezza sul lavoro e la protezione della salute</w:t>
      </w:r>
    </w:p>
    <w:p w14:paraId="661FD367" w14:textId="44D4E8F6" w:rsidR="00391BFE" w:rsidRDefault="00F5738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CD58A4">
        <w:rPr>
          <w:rFonts w:eastAsia="Century Gothic" w:cs="Times New Roman"/>
          <w:kern w:val="0"/>
          <w:sz w:val="20"/>
          <w:szCs w:val="20"/>
          <w:lang w:eastAsia="de-CH"/>
          <w14:ligatures w14:val="none"/>
        </w:rPr>
        <w:t>20</w:t>
      </w:r>
      <w:r w:rsidRPr="0060588A">
        <w:rPr>
          <w:rFonts w:eastAsia="Century Gothic" w:cs="Times New Roman"/>
          <w:kern w:val="0"/>
          <w:sz w:val="20"/>
          <w:szCs w:val="20"/>
          <w:lang w:eastAsia="de-CH"/>
          <w14:ligatures w14:val="none"/>
        </w:rPr>
        <w:t xml:space="preserve"> a 2</w:t>
      </w:r>
      <w:r w:rsidR="00CD58A4">
        <w:rPr>
          <w:rFonts w:eastAsia="Century Gothic" w:cs="Times New Roman"/>
          <w:kern w:val="0"/>
          <w:sz w:val="20"/>
          <w:szCs w:val="20"/>
          <w:lang w:eastAsia="de-CH"/>
          <w14:ligatures w14:val="none"/>
        </w:rPr>
        <w:t>4</w:t>
      </w:r>
      <w:r w:rsidRPr="0060588A">
        <w:rPr>
          <w:rFonts w:eastAsia="Century Gothic" w:cs="Times New Roman"/>
          <w:kern w:val="0"/>
          <w:sz w:val="20"/>
          <w:szCs w:val="20"/>
          <w:lang w:eastAsia="de-CH"/>
          <w14:ligatures w14:val="none"/>
        </w:rPr>
        <w:t>)</w:t>
      </w:r>
    </w:p>
    <w:p w14:paraId="27E74B73" w14:textId="77777777" w:rsidR="00CD58A4" w:rsidRPr="0060588A" w:rsidRDefault="00CD58A4" w:rsidP="00391BFE">
      <w:pPr>
        <w:rPr>
          <w:rFonts w:eastAsia="Century Gothic" w:cs="Times New Roman"/>
          <w:kern w:val="0"/>
          <w:sz w:val="20"/>
          <w:szCs w:val="20"/>
          <w:lang w:eastAsia="de-CH"/>
          <w14:ligatures w14:val="none"/>
        </w:rPr>
      </w:pPr>
    </w:p>
    <w:p w14:paraId="0B5220DC" w14:textId="77777777" w:rsidR="006167E9" w:rsidRPr="0060588A"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Gli obiettivi di prestazione corrispondono alle aspettative alla fine del programma di formazione e vengono verificati come parte del processo di qualificazione.</w:t>
      </w:r>
    </w:p>
    <w:p w14:paraId="756BA59D" w14:textId="7F39BC2B" w:rsidR="006167E9"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aiuta il formatore pratico a pianificare, implementare e rivedere il programma di formazione aziendale. Allo stesso tempo, è possibile pianificare e rivedere la documentazione di apprendimento.</w:t>
      </w:r>
    </w:p>
    <w:p w14:paraId="06D6E862" w14:textId="77777777" w:rsidR="00F47764" w:rsidRPr="0060588A" w:rsidRDefault="00F47764" w:rsidP="00F47764">
      <w:pPr>
        <w:spacing w:after="60"/>
        <w:rPr>
          <w:rFonts w:eastAsia="Century Gothic" w:cs="Times New Roman"/>
          <w:kern w:val="0"/>
          <w:sz w:val="20"/>
          <w:szCs w:val="20"/>
          <w:lang w:eastAsia="de-CH"/>
          <w14:ligatures w14:val="none"/>
        </w:rPr>
      </w:pPr>
    </w:p>
    <w:tbl>
      <w:tblPr>
        <w:tblW w:w="10353" w:type="dxa"/>
        <w:tblInd w:w="-10" w:type="dxa"/>
        <w:tblLayout w:type="fixed"/>
        <w:tblCellMar>
          <w:left w:w="70" w:type="dxa"/>
          <w:right w:w="70" w:type="dxa"/>
        </w:tblCellMar>
        <w:tblLook w:val="04A0" w:firstRow="1" w:lastRow="0" w:firstColumn="1" w:lastColumn="0" w:noHBand="0" w:noVBand="1"/>
      </w:tblPr>
      <w:tblGrid>
        <w:gridCol w:w="280"/>
        <w:gridCol w:w="564"/>
        <w:gridCol w:w="708"/>
        <w:gridCol w:w="850"/>
        <w:gridCol w:w="859"/>
        <w:gridCol w:w="283"/>
        <w:gridCol w:w="397"/>
        <w:gridCol w:w="680"/>
        <w:gridCol w:w="681"/>
        <w:gridCol w:w="680"/>
        <w:gridCol w:w="547"/>
        <w:gridCol w:w="12"/>
        <w:gridCol w:w="271"/>
        <w:gridCol w:w="288"/>
        <w:gridCol w:w="560"/>
        <w:gridCol w:w="850"/>
        <w:gridCol w:w="851"/>
        <w:gridCol w:w="992"/>
      </w:tblGrid>
      <w:tr w:rsidR="00F47764" w:rsidRPr="0060588A" w14:paraId="27457295" w14:textId="77777777" w:rsidTr="006E5472">
        <w:trPr>
          <w:cantSplit/>
          <w:trHeight w:val="227"/>
        </w:trPr>
        <w:tc>
          <w:tcPr>
            <w:tcW w:w="10353" w:type="dxa"/>
            <w:gridSpan w:val="18"/>
            <w:tcBorders>
              <w:top w:val="single" w:sz="4" w:space="0" w:color="auto"/>
              <w:left w:val="single" w:sz="4" w:space="0" w:color="auto"/>
              <w:bottom w:val="single" w:sz="4" w:space="0" w:color="auto"/>
              <w:right w:val="single" w:sz="4" w:space="0" w:color="auto"/>
            </w:tcBorders>
            <w:shd w:val="clear" w:color="auto" w:fill="auto"/>
            <w:vAlign w:val="center"/>
          </w:tcPr>
          <w:p w14:paraId="7D9DBC15" w14:textId="77777777" w:rsidR="00F47764" w:rsidRPr="0060588A" w:rsidRDefault="00F47764" w:rsidP="006E5472">
            <w:pPr>
              <w:tabs>
                <w:tab w:val="left" w:pos="923"/>
              </w:tabs>
              <w:ind w:left="924" w:hanging="924"/>
              <w:rPr>
                <w:rFonts w:eastAsia="Times New Roman"/>
                <w:color w:val="000000"/>
                <w:kern w:val="0"/>
                <w:sz w:val="20"/>
                <w:szCs w:val="20"/>
                <w:lang w:eastAsia="de-CH"/>
                <w14:ligatures w14:val="none"/>
              </w:rPr>
            </w:pPr>
            <w:r w:rsidRPr="0060588A">
              <w:rPr>
                <w:rFonts w:eastAsia="Times New Roman"/>
                <w:b/>
                <w:bCs/>
                <w:color w:val="000000"/>
                <w:kern w:val="0"/>
                <w:sz w:val="18"/>
                <w:szCs w:val="18"/>
                <w:lang w:eastAsia="de-CH"/>
                <w14:ligatures w14:val="none"/>
              </w:rPr>
              <w:t>Esempio:</w:t>
            </w:r>
            <w:r w:rsidRPr="0060588A">
              <w:rPr>
                <w:rFonts w:eastAsia="Times New Roman"/>
                <w:b/>
                <w:bCs/>
                <w:color w:val="000000"/>
                <w:kern w:val="0"/>
                <w:sz w:val="18"/>
                <w:szCs w:val="18"/>
                <w:lang w:eastAsia="de-CH"/>
                <w14:ligatures w14:val="none"/>
              </w:rPr>
              <w:tab/>
              <w:t>Fornitura di prove Attuazione Misure di accompagnamento in materia di salute e sicurezza sul lavoro</w:t>
            </w:r>
          </w:p>
        </w:tc>
      </w:tr>
      <w:tr w:rsidR="00F47764" w:rsidRPr="0060588A" w14:paraId="71F4C043" w14:textId="77777777" w:rsidTr="006E5472">
        <w:trPr>
          <w:cantSplit/>
          <w:trHeight w:val="285"/>
        </w:trPr>
        <w:tc>
          <w:tcPr>
            <w:tcW w:w="280" w:type="dxa"/>
            <w:tcBorders>
              <w:top w:val="single" w:sz="4" w:space="0" w:color="auto"/>
              <w:left w:val="single" w:sz="4" w:space="0" w:color="auto"/>
              <w:bottom w:val="single" w:sz="4" w:space="0" w:color="auto"/>
              <w:right w:val="single" w:sz="4" w:space="0" w:color="auto"/>
            </w:tcBorders>
            <w:shd w:val="clear" w:color="auto" w:fill="E2EFD9" w:themeFill="accent6" w:themeFillTint="33"/>
            <w:vAlign w:val="center"/>
          </w:tcPr>
          <w:p w14:paraId="2E4988D5" w14:textId="77777777" w:rsidR="00F47764" w:rsidRPr="0060588A" w:rsidRDefault="00F47764" w:rsidP="006E5472">
            <w:pPr>
              <w:rPr>
                <w:rFonts w:eastAsia="Times New Roman"/>
                <w:color w:val="000000"/>
                <w:kern w:val="0"/>
                <w:sz w:val="20"/>
                <w:szCs w:val="20"/>
                <w:lang w:eastAsia="de-CH"/>
                <w14:ligatures w14:val="none"/>
              </w:rPr>
            </w:pPr>
          </w:p>
        </w:tc>
        <w:tc>
          <w:tcPr>
            <w:tcW w:w="2981" w:type="dxa"/>
            <w:gridSpan w:val="4"/>
            <w:tcBorders>
              <w:top w:val="single" w:sz="4" w:space="0" w:color="auto"/>
              <w:left w:val="single" w:sz="4" w:space="0" w:color="auto"/>
              <w:bottom w:val="single" w:sz="4" w:space="0" w:color="auto"/>
              <w:right w:val="single" w:sz="4" w:space="0" w:color="auto"/>
            </w:tcBorders>
            <w:shd w:val="clear" w:color="auto" w:fill="auto"/>
          </w:tcPr>
          <w:p w14:paraId="561330E3" w14:textId="77777777" w:rsidR="00F47764" w:rsidRPr="0060588A" w:rsidRDefault="00F47764" w:rsidP="006E5472">
            <w:pPr>
              <w:tabs>
                <w:tab w:val="left" w:pos="217"/>
              </w:tabs>
              <w:ind w:left="217" w:hanging="217"/>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Introduzione al lavoro pericoloso in questione, ai pericoli e alle necessarie precauzioni</w:t>
            </w:r>
          </w:p>
        </w:tc>
        <w:tc>
          <w:tcPr>
            <w:tcW w:w="283" w:type="dxa"/>
            <w:tcBorders>
              <w:top w:val="single" w:sz="4" w:space="0" w:color="auto"/>
              <w:left w:val="single" w:sz="4" w:space="0" w:color="auto"/>
              <w:bottom w:val="single" w:sz="4" w:space="0" w:color="auto"/>
              <w:right w:val="single" w:sz="4" w:space="0" w:color="auto"/>
            </w:tcBorders>
            <w:shd w:val="clear" w:color="auto" w:fill="F7CAAC" w:themeFill="accent2" w:themeFillTint="66"/>
            <w:vAlign w:val="center"/>
          </w:tcPr>
          <w:p w14:paraId="394768AE" w14:textId="77777777" w:rsidR="00F47764" w:rsidRPr="0060588A" w:rsidRDefault="00F47764" w:rsidP="006E5472">
            <w:pPr>
              <w:rPr>
                <w:rFonts w:eastAsia="Times New Roman"/>
                <w:color w:val="000000"/>
                <w:kern w:val="0"/>
                <w:sz w:val="20"/>
                <w:szCs w:val="20"/>
                <w:lang w:eastAsia="de-CH"/>
                <w14:ligatures w14:val="none"/>
              </w:rPr>
            </w:pPr>
          </w:p>
        </w:tc>
        <w:tc>
          <w:tcPr>
            <w:tcW w:w="2985" w:type="dxa"/>
            <w:gridSpan w:val="5"/>
            <w:tcBorders>
              <w:top w:val="single" w:sz="4" w:space="0" w:color="auto"/>
              <w:left w:val="single" w:sz="4" w:space="0" w:color="auto"/>
              <w:bottom w:val="single" w:sz="4" w:space="0" w:color="auto"/>
              <w:right w:val="single" w:sz="4" w:space="0" w:color="auto"/>
            </w:tcBorders>
            <w:shd w:val="clear" w:color="auto" w:fill="auto"/>
          </w:tcPr>
          <w:p w14:paraId="0387AA7D" w14:textId="77777777" w:rsidR="00F47764" w:rsidRPr="0060588A" w:rsidRDefault="00F47764" w:rsidP="006E5472">
            <w:pPr>
              <w:tabs>
                <w:tab w:val="left" w:pos="271"/>
              </w:tabs>
              <w:ind w:left="271" w:hanging="271"/>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Documentazione educativa sul lavoro pericoloso in questione, sui pericoli e sulle necessarie misure di prevenzione</w:t>
            </w:r>
          </w:p>
        </w:tc>
        <w:tc>
          <w:tcPr>
            <w:tcW w:w="283" w:type="dxa"/>
            <w:gridSpan w:val="2"/>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06A437A2" w14:textId="77777777" w:rsidR="00F47764" w:rsidRPr="0060588A" w:rsidRDefault="00F47764" w:rsidP="006E5472">
            <w:pPr>
              <w:spacing w:after="60"/>
              <w:rPr>
                <w:rFonts w:eastAsia="Times New Roman"/>
                <w:color w:val="000000"/>
                <w:kern w:val="0"/>
                <w:sz w:val="20"/>
                <w:szCs w:val="20"/>
                <w:lang w:eastAsia="de-CH"/>
                <w14:ligatures w14:val="none"/>
              </w:rPr>
            </w:pPr>
          </w:p>
        </w:tc>
        <w:tc>
          <w:tcPr>
            <w:tcW w:w="3541" w:type="dxa"/>
            <w:gridSpan w:val="5"/>
            <w:tcBorders>
              <w:top w:val="single" w:sz="4" w:space="0" w:color="auto"/>
              <w:left w:val="single" w:sz="4" w:space="0" w:color="auto"/>
              <w:bottom w:val="single" w:sz="4" w:space="0" w:color="auto"/>
              <w:right w:val="single" w:sz="4" w:space="0" w:color="auto"/>
            </w:tcBorders>
            <w:shd w:val="clear" w:color="auto" w:fill="auto"/>
            <w:vAlign w:val="center"/>
          </w:tcPr>
          <w:p w14:paraId="64F6FA7F" w14:textId="77777777" w:rsidR="00F47764" w:rsidRPr="0060588A" w:rsidRDefault="00F47764" w:rsidP="006E5472">
            <w:pPr>
              <w:tabs>
                <w:tab w:val="left" w:pos="315"/>
              </w:tabs>
              <w:spacing w:after="60"/>
              <w:ind w:left="315" w:hanging="315"/>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Dopo tre controlli sul rispetto delle misure preventive per i lavori pericolosi in questione, l'attuazione è garantita</w:t>
            </w:r>
          </w:p>
        </w:tc>
      </w:tr>
      <w:tr w:rsidR="00F47764" w:rsidRPr="0060588A" w14:paraId="4719A883"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155"/>
        </w:trPr>
        <w:tc>
          <w:tcPr>
            <w:tcW w:w="844" w:type="dxa"/>
            <w:gridSpan w:val="2"/>
            <w:vMerge w:val="restart"/>
            <w:tcBorders>
              <w:top w:val="single" w:sz="4" w:space="0" w:color="auto"/>
              <w:left w:val="single" w:sz="18" w:space="0" w:color="auto"/>
              <w:right w:val="single" w:sz="4" w:space="0" w:color="000000"/>
            </w:tcBorders>
            <w:shd w:val="clear" w:color="auto" w:fill="D9D9D9"/>
          </w:tcPr>
          <w:p w14:paraId="5580BA48" w14:textId="77777777" w:rsidR="00F47764" w:rsidRPr="0060588A" w:rsidRDefault="00F47764"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Lavoro(i) pericoloso(i)</w:t>
            </w:r>
            <w:r w:rsidRPr="0060588A">
              <w:rPr>
                <w:rFonts w:eastAsia="Century Gothic"/>
                <w:b/>
                <w:kern w:val="0"/>
                <w:sz w:val="12"/>
                <w:szCs w:val="12"/>
                <w:lang w:eastAsia="de-CH"/>
                <w14:ligatures w14:val="none"/>
              </w:rPr>
              <w:br/>
            </w:r>
          </w:p>
        </w:tc>
        <w:tc>
          <w:tcPr>
            <w:tcW w:w="1558" w:type="dxa"/>
            <w:gridSpan w:val="2"/>
            <w:vMerge w:val="restart"/>
            <w:tcBorders>
              <w:top w:val="single" w:sz="4" w:space="0" w:color="auto"/>
              <w:left w:val="single" w:sz="4" w:space="0" w:color="000000"/>
              <w:bottom w:val="nil"/>
              <w:right w:val="single" w:sz="4" w:space="0" w:color="000000"/>
            </w:tcBorders>
            <w:shd w:val="clear" w:color="auto" w:fill="D9D9D9"/>
          </w:tcPr>
          <w:p w14:paraId="46774462" w14:textId="77777777" w:rsidR="00F47764" w:rsidRPr="0060588A" w:rsidRDefault="00F47764"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Pericolo(i)</w:t>
            </w:r>
          </w:p>
        </w:tc>
        <w:tc>
          <w:tcPr>
            <w:tcW w:w="859" w:type="dxa"/>
            <w:vMerge w:val="restart"/>
            <w:tcBorders>
              <w:top w:val="single" w:sz="4" w:space="0" w:color="auto"/>
              <w:left w:val="single" w:sz="4" w:space="0" w:color="000000"/>
              <w:right w:val="single" w:sz="18" w:space="0" w:color="auto"/>
            </w:tcBorders>
            <w:shd w:val="clear" w:color="auto" w:fill="D9D9D9"/>
          </w:tcPr>
          <w:p w14:paraId="6887307A" w14:textId="77777777" w:rsidR="00F47764" w:rsidRPr="0060588A" w:rsidRDefault="00F47764" w:rsidP="006E5472">
            <w:pPr>
              <w:autoSpaceDE w:val="0"/>
              <w:autoSpaceDN w:val="0"/>
              <w:adjustRightInd w:val="0"/>
              <w:spacing w:before="16" w:after="16" w:line="30" w:lineRule="atLeast"/>
              <w:contextualSpacing/>
              <w:rPr>
                <w:rFonts w:eastAsia="Century Gothic"/>
                <w:b/>
                <w:bCs/>
                <w:kern w:val="0"/>
                <w:sz w:val="12"/>
                <w:szCs w:val="12"/>
                <w:lang w:eastAsia="de-CH"/>
                <w14:ligatures w14:val="none"/>
              </w:rPr>
            </w:pPr>
            <w:r w:rsidRPr="0060588A">
              <w:rPr>
                <w:rFonts w:eastAsia="Century Gothic"/>
                <w:b/>
                <w:bCs/>
                <w:kern w:val="0"/>
                <w:sz w:val="12"/>
                <w:szCs w:val="12"/>
                <w:lang w:eastAsia="de-CH"/>
                <w14:ligatures w14:val="none"/>
              </w:rPr>
              <w:t>Prevenzione</w:t>
            </w:r>
          </w:p>
        </w:tc>
        <w:tc>
          <w:tcPr>
            <w:tcW w:w="7092" w:type="dxa"/>
            <w:gridSpan w:val="13"/>
            <w:tcBorders>
              <w:top w:val="single" w:sz="4" w:space="0" w:color="auto"/>
              <w:left w:val="single" w:sz="18" w:space="0" w:color="auto"/>
              <w:bottom w:val="nil"/>
              <w:right w:val="single" w:sz="18" w:space="0" w:color="auto"/>
            </w:tcBorders>
            <w:shd w:val="clear" w:color="auto" w:fill="D9D9D9"/>
            <w:vAlign w:val="center"/>
          </w:tcPr>
          <w:p w14:paraId="255BA019" w14:textId="77777777" w:rsidR="00F47764" w:rsidRPr="0060588A" w:rsidRDefault="00F47764" w:rsidP="006E5472">
            <w:pPr>
              <w:autoSpaceDE w:val="0"/>
              <w:autoSpaceDN w:val="0"/>
              <w:adjustRightInd w:val="0"/>
              <w:spacing w:before="16" w:after="16" w:line="30" w:lineRule="atLeast"/>
              <w:contextualSpacing/>
              <w:jc w:val="center"/>
              <w:rPr>
                <w:rFonts w:eastAsia="Century Gothic"/>
                <w:b/>
                <w:kern w:val="0"/>
                <w:sz w:val="12"/>
                <w:szCs w:val="12"/>
                <w:lang w:eastAsia="de-CH"/>
                <w14:ligatures w14:val="none"/>
              </w:rPr>
            </w:pPr>
            <w:r w:rsidRPr="0060588A">
              <w:rPr>
                <w:rFonts w:eastAsia="Century Gothic"/>
                <w:b/>
                <w:kern w:val="0"/>
                <w:sz w:val="12"/>
                <w:szCs w:val="12"/>
                <w:lang w:eastAsia="de-CH"/>
                <w14:ligatures w14:val="none"/>
              </w:rPr>
              <w:t>Misure di accompagnamento fornite da specialisti dell’azienda</w:t>
            </w:r>
          </w:p>
        </w:tc>
      </w:tr>
      <w:tr w:rsidR="00F47764" w:rsidRPr="0060588A" w14:paraId="2D95D3CC"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317"/>
        </w:trPr>
        <w:tc>
          <w:tcPr>
            <w:tcW w:w="844" w:type="dxa"/>
            <w:gridSpan w:val="2"/>
            <w:vMerge/>
            <w:tcBorders>
              <w:left w:val="single" w:sz="18" w:space="0" w:color="auto"/>
              <w:right w:val="single" w:sz="4" w:space="0" w:color="000000"/>
            </w:tcBorders>
          </w:tcPr>
          <w:p w14:paraId="3E6283BB" w14:textId="77777777" w:rsidR="00F47764" w:rsidRPr="0060588A" w:rsidRDefault="00F47764"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1558" w:type="dxa"/>
            <w:gridSpan w:val="2"/>
            <w:vMerge/>
            <w:tcBorders>
              <w:top w:val="nil"/>
              <w:left w:val="single" w:sz="4" w:space="0" w:color="000000"/>
              <w:bottom w:val="nil"/>
              <w:right w:val="single" w:sz="4" w:space="0" w:color="000000"/>
            </w:tcBorders>
          </w:tcPr>
          <w:p w14:paraId="6464641D" w14:textId="77777777" w:rsidR="00F47764" w:rsidRPr="0060588A" w:rsidRDefault="00F47764"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859" w:type="dxa"/>
            <w:vMerge/>
            <w:tcBorders>
              <w:left w:val="single" w:sz="4" w:space="0" w:color="000000"/>
              <w:right w:val="single" w:sz="18" w:space="0" w:color="auto"/>
            </w:tcBorders>
          </w:tcPr>
          <w:p w14:paraId="7A619BCD" w14:textId="77777777" w:rsidR="00F47764" w:rsidRPr="0060588A" w:rsidRDefault="00F47764"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2041" w:type="dxa"/>
            <w:gridSpan w:val="4"/>
            <w:tcBorders>
              <w:top w:val="nil"/>
              <w:left w:val="single" w:sz="18" w:space="0" w:color="auto"/>
              <w:bottom w:val="single" w:sz="4" w:space="0" w:color="auto"/>
              <w:right w:val="single" w:sz="4" w:space="0" w:color="auto"/>
            </w:tcBorders>
            <w:shd w:val="clear" w:color="auto" w:fill="D9D9D9"/>
          </w:tcPr>
          <w:p w14:paraId="0DA2FD90" w14:textId="77777777" w:rsidR="00F47764" w:rsidRPr="0060588A" w:rsidRDefault="00F47764" w:rsidP="006E5472">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Istruzione/formazione delle persone in formazione</w:t>
            </w:r>
          </w:p>
        </w:tc>
        <w:tc>
          <w:tcPr>
            <w:tcW w:w="680" w:type="dxa"/>
            <w:tcBorders>
              <w:top w:val="nil"/>
              <w:left w:val="single" w:sz="4" w:space="0" w:color="auto"/>
              <w:bottom w:val="single" w:sz="4" w:space="0" w:color="auto"/>
              <w:right w:val="single" w:sz="4" w:space="0" w:color="auto"/>
            </w:tcBorders>
            <w:shd w:val="clear" w:color="auto" w:fill="D9D9D9"/>
          </w:tcPr>
          <w:p w14:paraId="40E63AFB" w14:textId="77777777" w:rsidR="00F47764" w:rsidRPr="0060588A" w:rsidRDefault="00F47764" w:rsidP="006E5472">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 delle persone in formazione</w:t>
            </w:r>
          </w:p>
        </w:tc>
        <w:tc>
          <w:tcPr>
            <w:tcW w:w="1678" w:type="dxa"/>
            <w:gridSpan w:val="5"/>
            <w:tcBorders>
              <w:top w:val="nil"/>
              <w:left w:val="single" w:sz="4" w:space="0" w:color="auto"/>
              <w:bottom w:val="single" w:sz="4" w:space="0" w:color="auto"/>
              <w:right w:val="single" w:sz="4" w:space="0" w:color="auto"/>
            </w:tcBorders>
            <w:shd w:val="clear" w:color="auto" w:fill="D9D9D9"/>
          </w:tcPr>
          <w:p w14:paraId="5B717577" w14:textId="77777777" w:rsidR="00F47764" w:rsidRPr="0060588A" w:rsidRDefault="00F47764" w:rsidP="006E5472">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Sorveglianza delle</w:t>
            </w:r>
          </w:p>
          <w:p w14:paraId="2AB43E9B" w14:textId="77777777" w:rsidR="00F47764" w:rsidRPr="0060588A" w:rsidRDefault="00F47764" w:rsidP="006E5472">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persone in formazione</w:t>
            </w:r>
          </w:p>
        </w:tc>
        <w:tc>
          <w:tcPr>
            <w:tcW w:w="2693" w:type="dxa"/>
            <w:gridSpan w:val="3"/>
            <w:tcBorders>
              <w:top w:val="nil"/>
              <w:left w:val="single" w:sz="4" w:space="0" w:color="auto"/>
              <w:bottom w:val="single" w:sz="4" w:space="0" w:color="auto"/>
              <w:right w:val="single" w:sz="18" w:space="0" w:color="auto"/>
            </w:tcBorders>
            <w:shd w:val="clear" w:color="auto" w:fill="auto"/>
          </w:tcPr>
          <w:p w14:paraId="5FD29B1F" w14:textId="77777777" w:rsidR="00F47764" w:rsidRPr="0060588A" w:rsidRDefault="00F47764" w:rsidP="006E5472">
            <w:pP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Prova di implementazione, documentazione e verifica</w:t>
            </w:r>
          </w:p>
        </w:tc>
      </w:tr>
      <w:tr w:rsidR="00F47764" w:rsidRPr="0060588A" w14:paraId="6DE8D9B7"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62"/>
        </w:trPr>
        <w:tc>
          <w:tcPr>
            <w:tcW w:w="844" w:type="dxa"/>
            <w:gridSpan w:val="2"/>
            <w:vMerge/>
            <w:tcBorders>
              <w:left w:val="single" w:sz="18" w:space="0" w:color="auto"/>
              <w:bottom w:val="single" w:sz="12" w:space="0" w:color="000000"/>
              <w:right w:val="single" w:sz="4" w:space="0" w:color="000000"/>
            </w:tcBorders>
          </w:tcPr>
          <w:p w14:paraId="67EB0349"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tcBorders>
              <w:top w:val="nil"/>
              <w:left w:val="single" w:sz="4" w:space="0" w:color="000000"/>
              <w:bottom w:val="single" w:sz="12" w:space="0" w:color="000000"/>
              <w:right w:val="single" w:sz="2" w:space="0" w:color="000000"/>
            </w:tcBorders>
            <w:shd w:val="clear" w:color="auto" w:fill="D9D9D9"/>
          </w:tcPr>
          <w:p w14:paraId="3DEA00FB"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0" w:type="dxa"/>
            <w:tcBorders>
              <w:top w:val="nil"/>
              <w:left w:val="single" w:sz="2" w:space="0" w:color="000000"/>
              <w:bottom w:val="single" w:sz="12" w:space="0" w:color="000000"/>
              <w:right w:val="single" w:sz="4" w:space="0" w:color="000000"/>
            </w:tcBorders>
            <w:shd w:val="clear" w:color="auto" w:fill="D9D9D9"/>
          </w:tcPr>
          <w:p w14:paraId="55346184" w14:textId="77777777" w:rsidR="00F47764" w:rsidRPr="0060588A" w:rsidRDefault="00F47764"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Articolo(i)</w:t>
            </w:r>
            <w:r w:rsidRPr="0060588A">
              <w:rPr>
                <w:rFonts w:eastAsia="Century Gothic"/>
                <w:kern w:val="0"/>
                <w:sz w:val="12"/>
                <w:szCs w:val="12"/>
                <w:lang w:eastAsia="de-CH"/>
                <w14:ligatures w14:val="none"/>
              </w:rPr>
              <w:t>3F</w:t>
            </w:r>
          </w:p>
        </w:tc>
        <w:tc>
          <w:tcPr>
            <w:tcW w:w="859" w:type="dxa"/>
            <w:vMerge/>
            <w:tcBorders>
              <w:left w:val="single" w:sz="4" w:space="0" w:color="000000"/>
              <w:bottom w:val="single" w:sz="12" w:space="0" w:color="000000"/>
              <w:right w:val="single" w:sz="18" w:space="0" w:color="auto"/>
            </w:tcBorders>
          </w:tcPr>
          <w:p w14:paraId="558DF7F8"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680" w:type="dxa"/>
            <w:gridSpan w:val="2"/>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426EB7F7"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2C945486"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517B71B2"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scuola professionale</w:t>
            </w:r>
          </w:p>
        </w:tc>
        <w:tc>
          <w:tcPr>
            <w:tcW w:w="680" w:type="dxa"/>
            <w:tcBorders>
              <w:top w:val="single" w:sz="4" w:space="0" w:color="auto"/>
              <w:left w:val="single" w:sz="4" w:space="0" w:color="auto"/>
              <w:bottom w:val="single" w:sz="12" w:space="0" w:color="auto"/>
              <w:right w:val="single" w:sz="4" w:space="0" w:color="auto"/>
            </w:tcBorders>
          </w:tcPr>
          <w:p w14:paraId="07C58B6A"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40821B81"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Sempre</w:t>
            </w: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5A65EDF7"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Frequentemente</w:t>
            </w:r>
          </w:p>
        </w:tc>
        <w:tc>
          <w:tcPr>
            <w:tcW w:w="560" w:type="dxa"/>
            <w:tcBorders>
              <w:top w:val="single" w:sz="4" w:space="0" w:color="auto"/>
              <w:left w:val="single" w:sz="4" w:space="0" w:color="auto"/>
              <w:bottom w:val="single" w:sz="12" w:space="0" w:color="auto"/>
              <w:right w:val="single" w:sz="4" w:space="0" w:color="auto"/>
            </w:tcBorders>
            <w:shd w:val="clear" w:color="auto" w:fill="D9D9D9"/>
          </w:tcPr>
          <w:p w14:paraId="13670F39"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Occasionalmente</w:t>
            </w:r>
          </w:p>
        </w:tc>
        <w:tc>
          <w:tcPr>
            <w:tcW w:w="850" w:type="dxa"/>
            <w:tcBorders>
              <w:top w:val="single" w:sz="4" w:space="0" w:color="auto"/>
              <w:left w:val="single" w:sz="4" w:space="0" w:color="auto"/>
              <w:bottom w:val="single" w:sz="12" w:space="0" w:color="auto"/>
              <w:right w:val="single" w:sz="4" w:space="0" w:color="auto"/>
            </w:tcBorders>
            <w:shd w:val="clear" w:color="auto" w:fill="auto"/>
          </w:tcPr>
          <w:p w14:paraId="73BFC629" w14:textId="77777777" w:rsidR="00F47764" w:rsidRPr="0060588A" w:rsidRDefault="00F47764" w:rsidP="006E5472">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Introduzione</w:t>
            </w:r>
          </w:p>
          <w:p w14:paraId="1F22058A" w14:textId="77777777" w:rsidR="00F47764" w:rsidRPr="0060588A" w:rsidRDefault="00F47764" w:rsidP="006E5472">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773B2F4F"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c>
          <w:tcPr>
            <w:tcW w:w="851" w:type="dxa"/>
            <w:tcBorders>
              <w:top w:val="single" w:sz="4" w:space="0" w:color="auto"/>
              <w:left w:val="single" w:sz="4" w:space="0" w:color="auto"/>
              <w:bottom w:val="single" w:sz="12" w:space="0" w:color="auto"/>
              <w:right w:val="single" w:sz="4" w:space="0" w:color="auto"/>
            </w:tcBorders>
            <w:shd w:val="clear" w:color="auto" w:fill="auto"/>
          </w:tcPr>
          <w:p w14:paraId="3492E209" w14:textId="77777777" w:rsidR="00F47764" w:rsidRPr="0060588A" w:rsidRDefault="00F47764" w:rsidP="006E5472">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Entrata</w:t>
            </w:r>
          </w:p>
          <w:p w14:paraId="01F64253"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5F5B0F77" w14:textId="77777777" w:rsidR="00F47764" w:rsidRPr="0060588A" w:rsidRDefault="00F47764" w:rsidP="006E5472">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Recensione</w:t>
            </w:r>
          </w:p>
          <w:p w14:paraId="436D339B"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4F6196F3"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r>
      <w:tr w:rsidR="00F47764" w:rsidRPr="0060588A" w14:paraId="7A34EC5A"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val="restart"/>
            <w:tcBorders>
              <w:top w:val="single" w:sz="12" w:space="0" w:color="000000"/>
              <w:left w:val="single" w:sz="18" w:space="0" w:color="000000"/>
              <w:bottom w:val="single" w:sz="4" w:space="0" w:color="auto"/>
              <w:right w:val="single" w:sz="2" w:space="0" w:color="000000"/>
            </w:tcBorders>
            <w:shd w:val="clear" w:color="auto" w:fill="auto"/>
          </w:tcPr>
          <w:p w14:paraId="18F541D6"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Lavoro...</w:t>
            </w:r>
          </w:p>
        </w:tc>
        <w:tc>
          <w:tcPr>
            <w:tcW w:w="708"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13EB6811" w14:textId="77777777" w:rsidR="00F47764" w:rsidRPr="0060588A" w:rsidRDefault="00F47764" w:rsidP="006E5472">
            <w:pPr>
              <w:spacing w:before="16" w:after="16" w:line="30" w:lineRule="atLeast"/>
              <w:ind w:left="5"/>
              <w:rPr>
                <w:rFonts w:eastAsia="Century Gothic"/>
                <w:kern w:val="0"/>
                <w:sz w:val="12"/>
                <w:szCs w:val="12"/>
                <w:lang w:eastAsia="de-CH"/>
                <w14:ligatures w14:val="none"/>
              </w:rPr>
            </w:pPr>
            <w:r w:rsidRPr="0060588A">
              <w:rPr>
                <w:rFonts w:eastAsia="Century Gothic"/>
                <w:kern w:val="0"/>
                <w:sz w:val="12"/>
                <w:szCs w:val="12"/>
                <w:lang w:eastAsia="de-CH"/>
                <w14:ligatures w14:val="none"/>
              </w:rPr>
              <w:t>Scontro...</w:t>
            </w:r>
          </w:p>
        </w:tc>
        <w:tc>
          <w:tcPr>
            <w:tcW w:w="850"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490405EE" w14:textId="77777777" w:rsidR="00F47764" w:rsidRPr="0060588A" w:rsidRDefault="00F47764" w:rsidP="006E5472">
            <w:pPr>
              <w:autoSpaceDE w:val="0"/>
              <w:autoSpaceDN w:val="0"/>
              <w:adjustRightInd w:val="0"/>
              <w:spacing w:before="16" w:after="16" w:line="30" w:lineRule="atLeast"/>
              <w:contextualSpacing/>
              <w:rPr>
                <w:rFonts w:eastAsia="Century Gothic"/>
                <w:strike/>
                <w:kern w:val="0"/>
                <w:sz w:val="12"/>
                <w:szCs w:val="12"/>
                <w:lang w:eastAsia="de-CH"/>
                <w14:ligatures w14:val="none"/>
              </w:rPr>
            </w:pPr>
            <w:r w:rsidRPr="0060588A">
              <w:rPr>
                <w:rFonts w:eastAsia="Century Gothic"/>
                <w:kern w:val="0"/>
                <w:sz w:val="12"/>
                <w:szCs w:val="12"/>
                <w:lang w:eastAsia="de-CH"/>
                <w14:ligatures w14:val="none"/>
              </w:rPr>
              <w:t>10a</w:t>
            </w:r>
          </w:p>
          <w:p w14:paraId="3A644651"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10c</w:t>
            </w:r>
          </w:p>
        </w:tc>
        <w:tc>
          <w:tcPr>
            <w:tcW w:w="859" w:type="dxa"/>
            <w:vMerge w:val="restart"/>
            <w:tcBorders>
              <w:top w:val="single" w:sz="12" w:space="0" w:color="000000"/>
              <w:left w:val="single" w:sz="2" w:space="0" w:color="000000"/>
              <w:bottom w:val="single" w:sz="4" w:space="0" w:color="auto"/>
              <w:right w:val="single" w:sz="18" w:space="0" w:color="auto"/>
            </w:tcBorders>
            <w:shd w:val="clear" w:color="auto" w:fill="auto"/>
          </w:tcPr>
          <w:p w14:paraId="33EA5683" w14:textId="77777777" w:rsidR="00F47764" w:rsidRPr="0060588A" w:rsidRDefault="00F47764" w:rsidP="006E5472">
            <w:pPr>
              <w:spacing w:before="16" w:after="16" w:line="30" w:lineRule="atLeast"/>
              <w:rPr>
                <w:rFonts w:eastAsia="Century Gothic"/>
                <w:kern w:val="0"/>
                <w:sz w:val="12"/>
                <w:szCs w:val="12"/>
                <w:lang w:eastAsia="de-CH"/>
                <w14:ligatures w14:val="none"/>
              </w:rPr>
            </w:pPr>
            <w:r w:rsidRPr="0060588A">
              <w:rPr>
                <w:rFonts w:eastAsia="Century Gothic"/>
                <w:kern w:val="0"/>
                <w:sz w:val="12"/>
                <w:szCs w:val="12"/>
                <w:lang w:eastAsia="de-CH"/>
                <w14:ligatures w14:val="none"/>
              </w:rPr>
              <w:t>Corretto...</w:t>
            </w:r>
          </w:p>
          <w:p w14:paraId="4005A533" w14:textId="77777777" w:rsidR="00F47764" w:rsidRPr="0060588A" w:rsidRDefault="00F47764" w:rsidP="006E5472">
            <w:pPr>
              <w:spacing w:before="16" w:after="16" w:line="30" w:lineRule="atLeast"/>
              <w:ind w:left="147"/>
              <w:contextualSpacing/>
              <w:rPr>
                <w:rFonts w:eastAsia="Century Gothic"/>
                <w:kern w:val="0"/>
                <w:sz w:val="12"/>
                <w:szCs w:val="12"/>
                <w:lang w:eastAsia="de-CH"/>
                <w14:ligatures w14:val="none"/>
              </w:rPr>
            </w:pPr>
          </w:p>
        </w:tc>
        <w:tc>
          <w:tcPr>
            <w:tcW w:w="680" w:type="dxa"/>
            <w:gridSpan w:val="2"/>
            <w:vMerge w:val="restart"/>
            <w:tcBorders>
              <w:top w:val="single" w:sz="12" w:space="0" w:color="auto"/>
              <w:left w:val="single" w:sz="18" w:space="0" w:color="auto"/>
              <w:right w:val="single" w:sz="4" w:space="0" w:color="auto"/>
            </w:tcBorders>
            <w:shd w:val="clear" w:color="auto" w:fill="auto"/>
          </w:tcPr>
          <w:p w14:paraId="339F658D"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0507ABC4"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1" w:type="dxa"/>
            <w:vMerge w:val="restart"/>
            <w:tcBorders>
              <w:top w:val="single" w:sz="12" w:space="0" w:color="auto"/>
              <w:left w:val="single" w:sz="4" w:space="0" w:color="auto"/>
              <w:right w:val="single" w:sz="4" w:space="0" w:color="auto"/>
            </w:tcBorders>
            <w:shd w:val="clear" w:color="auto" w:fill="auto"/>
          </w:tcPr>
          <w:p w14:paraId="12553401"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69B8CDDF"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Istruzioni in loco dopo aver frequentato CIA1</w:t>
            </w:r>
          </w:p>
        </w:tc>
        <w:tc>
          <w:tcPr>
            <w:tcW w:w="559" w:type="dxa"/>
            <w:gridSpan w:val="2"/>
            <w:vMerge w:val="restart"/>
            <w:tcBorders>
              <w:top w:val="single" w:sz="12" w:space="0" w:color="auto"/>
              <w:left w:val="single" w:sz="4" w:space="0" w:color="auto"/>
              <w:right w:val="single" w:sz="4" w:space="0" w:color="auto"/>
            </w:tcBorders>
            <w:shd w:val="clear" w:color="auto" w:fill="auto"/>
          </w:tcPr>
          <w:p w14:paraId="71BED719" w14:textId="77777777" w:rsidR="00F47764" w:rsidRPr="0060588A" w:rsidRDefault="00F47764" w:rsidP="006E5472">
            <w:pPr>
              <w:spacing w:before="16" w:after="16" w:line="30" w:lineRule="atLeast"/>
              <w:jc w:val="cente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1°-</w:t>
            </w:r>
            <w:proofErr w:type="gramStart"/>
            <w:r w:rsidRPr="0060588A">
              <w:rPr>
                <w:rFonts w:eastAsia="Century Gothic"/>
                <w:bCs/>
                <w:kern w:val="0"/>
                <w:sz w:val="12"/>
                <w:szCs w:val="12"/>
                <w:lang w:eastAsia="de-CH"/>
                <w14:ligatures w14:val="none"/>
              </w:rPr>
              <w:t>3°</w:t>
            </w:r>
            <w:proofErr w:type="gramEnd"/>
            <w:r w:rsidRPr="0060588A">
              <w:rPr>
                <w:rFonts w:eastAsia="Century Gothic"/>
                <w:bCs/>
                <w:kern w:val="0"/>
                <w:sz w:val="12"/>
                <w:szCs w:val="12"/>
                <w:lang w:eastAsia="de-CH"/>
                <w14:ligatures w14:val="none"/>
              </w:rPr>
              <w:t xml:space="preserve"> anno</w:t>
            </w:r>
          </w:p>
          <w:p w14:paraId="414EDA49"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59" w:type="dxa"/>
            <w:gridSpan w:val="2"/>
            <w:vMerge w:val="restart"/>
            <w:tcBorders>
              <w:top w:val="single" w:sz="12" w:space="0" w:color="auto"/>
              <w:left w:val="single" w:sz="4" w:space="0" w:color="auto"/>
              <w:right w:val="single" w:sz="4" w:space="0" w:color="auto"/>
            </w:tcBorders>
            <w:shd w:val="clear" w:color="auto" w:fill="auto"/>
          </w:tcPr>
          <w:p w14:paraId="0918F445"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val="restart"/>
            <w:tcBorders>
              <w:top w:val="single" w:sz="12" w:space="0" w:color="auto"/>
              <w:left w:val="single" w:sz="4" w:space="0" w:color="auto"/>
              <w:right w:val="single" w:sz="4" w:space="0" w:color="auto"/>
            </w:tcBorders>
            <w:shd w:val="clear" w:color="auto" w:fill="auto"/>
          </w:tcPr>
          <w:p w14:paraId="1D5FB510"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single" w:sz="12" w:space="0" w:color="auto"/>
              <w:left w:val="single" w:sz="4" w:space="0" w:color="auto"/>
              <w:bottom w:val="single" w:sz="4" w:space="0" w:color="000000"/>
              <w:right w:val="single" w:sz="4" w:space="0" w:color="auto"/>
            </w:tcBorders>
            <w:shd w:val="clear" w:color="auto" w:fill="E2EFD9" w:themeFill="accent6" w:themeFillTint="33"/>
          </w:tcPr>
          <w:p w14:paraId="7BB1F0EA" w14:textId="77777777" w:rsidR="00F47764" w:rsidRPr="0060588A" w:rsidRDefault="00F47764"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03.09.2024</w:t>
            </w:r>
          </w:p>
        </w:tc>
        <w:tc>
          <w:tcPr>
            <w:tcW w:w="851" w:type="dxa"/>
            <w:tcBorders>
              <w:top w:val="single" w:sz="12" w:space="0" w:color="auto"/>
              <w:left w:val="single" w:sz="4" w:space="0" w:color="auto"/>
              <w:bottom w:val="single" w:sz="4" w:space="0" w:color="000000"/>
              <w:right w:val="single" w:sz="4" w:space="0" w:color="auto"/>
            </w:tcBorders>
            <w:shd w:val="clear" w:color="auto" w:fill="F7CAAC" w:themeFill="accent2" w:themeFillTint="66"/>
          </w:tcPr>
          <w:p w14:paraId="7474337F" w14:textId="77777777" w:rsidR="00F47764" w:rsidRPr="0060588A" w:rsidRDefault="00F47764"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26.09.2024</w:t>
            </w:r>
          </w:p>
        </w:tc>
        <w:tc>
          <w:tcPr>
            <w:tcW w:w="992" w:type="dxa"/>
            <w:tcBorders>
              <w:top w:val="single" w:sz="12" w:space="0" w:color="auto"/>
              <w:left w:val="single" w:sz="4" w:space="0" w:color="auto"/>
              <w:bottom w:val="single" w:sz="4" w:space="0" w:color="auto"/>
              <w:right w:val="single" w:sz="18" w:space="0" w:color="auto"/>
            </w:tcBorders>
            <w:shd w:val="clear" w:color="auto" w:fill="A8D08D" w:themeFill="accent6" w:themeFillTint="99"/>
          </w:tcPr>
          <w:p w14:paraId="28E87DF5" w14:textId="77777777" w:rsidR="00F47764" w:rsidRPr="0060588A" w:rsidRDefault="00F47764"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25.10.2024</w:t>
            </w:r>
          </w:p>
        </w:tc>
      </w:tr>
      <w:tr w:rsidR="00F47764" w:rsidRPr="0060588A" w14:paraId="2D85A5F9"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5B5C3C6B"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7C86BB4B" w14:textId="77777777" w:rsidR="00F47764" w:rsidRPr="0060588A" w:rsidRDefault="00F47764" w:rsidP="006E5472">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57CC3810"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508F958E" w14:textId="77777777" w:rsidR="00F47764" w:rsidRPr="0060588A" w:rsidRDefault="00F47764" w:rsidP="006E5472">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right w:val="single" w:sz="4" w:space="0" w:color="auto"/>
            </w:tcBorders>
            <w:shd w:val="clear" w:color="auto" w:fill="auto"/>
          </w:tcPr>
          <w:p w14:paraId="2F6936F6"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726E550E"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right w:val="single" w:sz="4" w:space="0" w:color="auto"/>
            </w:tcBorders>
            <w:shd w:val="clear" w:color="auto" w:fill="auto"/>
          </w:tcPr>
          <w:p w14:paraId="0DC1E430"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625BC0B4"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74FCAD3A" w14:textId="77777777" w:rsidR="00F47764" w:rsidRPr="0060588A" w:rsidRDefault="00F47764" w:rsidP="006E5472">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1C8E833B"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right w:val="single" w:sz="4" w:space="0" w:color="auto"/>
            </w:tcBorders>
            <w:shd w:val="clear" w:color="auto" w:fill="auto"/>
          </w:tcPr>
          <w:p w14:paraId="224D3D56"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left w:val="single" w:sz="4" w:space="0" w:color="auto"/>
              <w:bottom w:val="nil"/>
              <w:right w:val="single" w:sz="4" w:space="0" w:color="auto"/>
            </w:tcBorders>
            <w:shd w:val="clear" w:color="auto" w:fill="FFFFFF"/>
          </w:tcPr>
          <w:p w14:paraId="0836C9FD" w14:textId="77777777" w:rsidR="00F47764" w:rsidRPr="0060588A" w:rsidRDefault="00F47764" w:rsidP="006E5472">
            <w:pPr>
              <w:autoSpaceDE w:val="0"/>
              <w:autoSpaceDN w:val="0"/>
              <w:adjustRightInd w:val="0"/>
              <w:contextualSpacing/>
              <w:jc w:val="center"/>
              <w:rPr>
                <w:rFonts w:eastAsia="Century Gothic"/>
                <w:b/>
                <w:kern w:val="0"/>
                <w:sz w:val="12"/>
                <w:szCs w:val="12"/>
                <w:lang w:eastAsia="de-CH"/>
                <w14:ligatures w14:val="none"/>
              </w:rPr>
            </w:pPr>
          </w:p>
        </w:tc>
        <w:tc>
          <w:tcPr>
            <w:tcW w:w="851" w:type="dxa"/>
            <w:tcBorders>
              <w:left w:val="single" w:sz="4" w:space="0" w:color="auto"/>
              <w:bottom w:val="nil"/>
              <w:right w:val="single" w:sz="4" w:space="0" w:color="auto"/>
            </w:tcBorders>
            <w:shd w:val="clear" w:color="auto" w:fill="FFFFFF"/>
          </w:tcPr>
          <w:p w14:paraId="38EF95CC" w14:textId="77777777" w:rsidR="00F47764" w:rsidRPr="0060588A" w:rsidRDefault="00F47764" w:rsidP="006E5472">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5A52975D" w14:textId="77777777" w:rsidR="00F47764" w:rsidRPr="0060588A" w:rsidRDefault="00F47764"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20.12.2024</w:t>
            </w:r>
          </w:p>
        </w:tc>
      </w:tr>
      <w:tr w:rsidR="00F47764" w:rsidRPr="0060588A" w14:paraId="48B5D640"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7B3D1D77"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72A06087" w14:textId="77777777" w:rsidR="00F47764" w:rsidRPr="0060588A" w:rsidRDefault="00F47764" w:rsidP="006E5472">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0DA41674" w14:textId="77777777" w:rsidR="00F47764" w:rsidRPr="0060588A" w:rsidRDefault="00F47764"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6AFE19E8" w14:textId="77777777" w:rsidR="00F47764" w:rsidRPr="0060588A" w:rsidRDefault="00F47764" w:rsidP="006E5472">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bottom w:val="single" w:sz="4" w:space="0" w:color="auto"/>
              <w:right w:val="single" w:sz="4" w:space="0" w:color="auto"/>
            </w:tcBorders>
            <w:shd w:val="clear" w:color="auto" w:fill="auto"/>
          </w:tcPr>
          <w:p w14:paraId="3134DB35"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53CA58E5"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bottom w:val="single" w:sz="4" w:space="0" w:color="auto"/>
              <w:right w:val="single" w:sz="4" w:space="0" w:color="auto"/>
            </w:tcBorders>
            <w:shd w:val="clear" w:color="auto" w:fill="auto"/>
          </w:tcPr>
          <w:p w14:paraId="14C11E76"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4FBA6377" w14:textId="77777777" w:rsidR="00F47764" w:rsidRPr="0060588A" w:rsidRDefault="00F47764"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3C86BAD3" w14:textId="77777777" w:rsidR="00F47764" w:rsidRPr="0060588A" w:rsidRDefault="00F47764" w:rsidP="006E5472">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17BA0E64"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bottom w:val="single" w:sz="4" w:space="0" w:color="auto"/>
              <w:right w:val="single" w:sz="4" w:space="0" w:color="auto"/>
            </w:tcBorders>
            <w:shd w:val="clear" w:color="auto" w:fill="auto"/>
          </w:tcPr>
          <w:p w14:paraId="57C6CEB8" w14:textId="77777777" w:rsidR="00F47764" w:rsidRPr="0060588A" w:rsidRDefault="00F47764"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nil"/>
              <w:left w:val="single" w:sz="4" w:space="0" w:color="auto"/>
              <w:bottom w:val="single" w:sz="4" w:space="0" w:color="auto"/>
              <w:right w:val="single" w:sz="4" w:space="0" w:color="auto"/>
            </w:tcBorders>
            <w:shd w:val="clear" w:color="auto" w:fill="FFFFFF"/>
          </w:tcPr>
          <w:p w14:paraId="00F5521F" w14:textId="77777777" w:rsidR="00F47764" w:rsidRPr="0060588A" w:rsidRDefault="00F47764" w:rsidP="006E5472">
            <w:pPr>
              <w:autoSpaceDE w:val="0"/>
              <w:autoSpaceDN w:val="0"/>
              <w:adjustRightInd w:val="0"/>
              <w:contextualSpacing/>
              <w:jc w:val="center"/>
              <w:rPr>
                <w:rFonts w:eastAsia="Century Gothic"/>
                <w:b/>
                <w:kern w:val="0"/>
                <w:sz w:val="12"/>
                <w:szCs w:val="12"/>
                <w:lang w:eastAsia="de-CH"/>
                <w14:ligatures w14:val="none"/>
              </w:rPr>
            </w:pPr>
          </w:p>
        </w:tc>
        <w:tc>
          <w:tcPr>
            <w:tcW w:w="851" w:type="dxa"/>
            <w:tcBorders>
              <w:top w:val="nil"/>
              <w:left w:val="single" w:sz="4" w:space="0" w:color="auto"/>
              <w:bottom w:val="single" w:sz="4" w:space="0" w:color="auto"/>
              <w:right w:val="single" w:sz="4" w:space="0" w:color="auto"/>
            </w:tcBorders>
            <w:shd w:val="clear" w:color="auto" w:fill="FFFFFF"/>
          </w:tcPr>
          <w:p w14:paraId="5E5C2A9A" w14:textId="77777777" w:rsidR="00F47764" w:rsidRPr="0060588A" w:rsidRDefault="00F47764" w:rsidP="006E5472">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10DB50C2" w14:textId="77777777" w:rsidR="00F47764" w:rsidRPr="0060588A" w:rsidRDefault="00F47764"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26.02.2025</w:t>
            </w:r>
          </w:p>
        </w:tc>
      </w:tr>
    </w:tbl>
    <w:p w14:paraId="02E942CD" w14:textId="77777777" w:rsidR="00F47764" w:rsidRDefault="00F47764" w:rsidP="00F47764">
      <w:pPr>
        <w:rPr>
          <w:rFonts w:eastAsia="Century Gothic" w:cs="Times New Roman"/>
          <w:kern w:val="0"/>
          <w:sz w:val="20"/>
          <w:szCs w:val="20"/>
          <w:lang w:eastAsia="de-CH"/>
          <w14:ligatures w14:val="none"/>
        </w:rPr>
      </w:pPr>
    </w:p>
    <w:p w14:paraId="578F2BD2" w14:textId="77777777" w:rsidR="00CD58A4" w:rsidRDefault="00CD58A4">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71B4A065" w14:textId="77777777" w:rsidR="000417A6" w:rsidRPr="003E7959" w:rsidRDefault="000417A6" w:rsidP="000417A6">
      <w:pPr>
        <w:pStyle w:val="berschrift1"/>
        <w:rPr>
          <w:rFonts w:eastAsia="Times New Roman"/>
        </w:rPr>
      </w:pPr>
      <w:bookmarkStart w:id="13" w:name="_Toc169696100"/>
      <w:bookmarkStart w:id="14" w:name="_Toc169696634"/>
      <w:bookmarkStart w:id="15" w:name="_Hlk161910276"/>
      <w:r>
        <w:rPr>
          <w:rFonts w:eastAsia="Times New Roman"/>
        </w:rPr>
        <w:lastRenderedPageBreak/>
        <w:t>Documentazione di apprendimento</w:t>
      </w:r>
      <w:bookmarkEnd w:id="13"/>
      <w:bookmarkEnd w:id="14"/>
    </w:p>
    <w:p w14:paraId="397A369B" w14:textId="77777777" w:rsidR="000417A6" w:rsidRDefault="000417A6" w:rsidP="000417A6">
      <w:pPr>
        <w:spacing w:after="60"/>
        <w:rPr>
          <w:sz w:val="20"/>
          <w:szCs w:val="20"/>
          <w:lang w:eastAsia="de-CH"/>
          <w14:ligatures w14:val="none"/>
        </w:rPr>
      </w:pPr>
      <w:r>
        <w:rPr>
          <w:sz w:val="20"/>
          <w:szCs w:val="20"/>
          <w:lang w:eastAsia="de-CH"/>
          <w14:ligatures w14:val="none"/>
        </w:rPr>
        <w:t>In conformità con la legge e l'ordinanza</w:t>
      </w:r>
      <w:r>
        <w:rPr>
          <w:sz w:val="20"/>
          <w:szCs w:val="20"/>
        </w:rPr>
        <w:t xml:space="preserve">, l’apprendista elabora la </w:t>
      </w:r>
      <w:r>
        <w:rPr>
          <w:sz w:val="20"/>
          <w:szCs w:val="20"/>
          <w:lang w:eastAsia="de-CH"/>
          <w14:ligatures w14:val="none"/>
        </w:rPr>
        <w:t>documentazione di apprendimento (</w:t>
      </w:r>
      <w:r w:rsidRPr="00E76F28">
        <w:rPr>
          <w:sz w:val="20"/>
          <w:szCs w:val="20"/>
          <w:lang w:eastAsia="de-CH"/>
          <w14:ligatures w14:val="none"/>
        </w:rPr>
        <w:t>OFor, Sezione 7</w:t>
      </w:r>
      <w:r>
        <w:rPr>
          <w:sz w:val="20"/>
          <w:szCs w:val="20"/>
          <w:lang w:eastAsia="de-CH"/>
          <w14:ligatures w14:val="none"/>
        </w:rPr>
        <w:t>)</w:t>
      </w:r>
    </w:p>
    <w:p w14:paraId="208DB226" w14:textId="77777777" w:rsidR="000417A6" w:rsidRDefault="000417A6" w:rsidP="000417A6">
      <w:pPr>
        <w:rPr>
          <w:sz w:val="20"/>
          <w:szCs w:val="20"/>
        </w:rPr>
      </w:pPr>
      <w:r>
        <w:rPr>
          <w:sz w:val="20"/>
          <w:szCs w:val="20"/>
        </w:rPr>
        <w:t xml:space="preserve">La documentazione è uno </w:t>
      </w:r>
      <w:r w:rsidRPr="003E6B35">
        <w:rPr>
          <w:sz w:val="20"/>
          <w:szCs w:val="20"/>
        </w:rPr>
        <w:t>strumento decisivo per il collegamento dei tre luoghi di formazione:</w:t>
      </w:r>
    </w:p>
    <w:p w14:paraId="76F82D79" w14:textId="77777777" w:rsidR="000417A6" w:rsidRDefault="000417A6" w:rsidP="000417A6">
      <w:pPr>
        <w:pStyle w:val="Listenabsatz"/>
        <w:numPr>
          <w:ilvl w:val="0"/>
          <w:numId w:val="21"/>
        </w:numPr>
        <w:rPr>
          <w:sz w:val="20"/>
          <w:szCs w:val="20"/>
        </w:rPr>
      </w:pPr>
      <w:r w:rsidRPr="00BA67D0">
        <w:rPr>
          <w:sz w:val="20"/>
          <w:szCs w:val="20"/>
        </w:rPr>
        <w:t xml:space="preserve">l’azienda di formazione </w:t>
      </w:r>
    </w:p>
    <w:p w14:paraId="29F57AB6" w14:textId="77777777" w:rsidR="000417A6" w:rsidRDefault="000417A6" w:rsidP="000417A6">
      <w:pPr>
        <w:pStyle w:val="Listenabsatz"/>
        <w:numPr>
          <w:ilvl w:val="0"/>
          <w:numId w:val="21"/>
        </w:numPr>
        <w:spacing w:after="120"/>
        <w:ind w:left="714" w:hanging="357"/>
        <w:rPr>
          <w:sz w:val="20"/>
          <w:szCs w:val="20"/>
        </w:rPr>
      </w:pPr>
      <w:r w:rsidRPr="00B37CC7">
        <w:rPr>
          <w:sz w:val="20"/>
          <w:szCs w:val="20"/>
        </w:rPr>
        <w:t>la scuola professionale</w:t>
      </w:r>
    </w:p>
    <w:p w14:paraId="4971666B" w14:textId="77777777" w:rsidR="000417A6" w:rsidRPr="008504CF" w:rsidRDefault="000417A6" w:rsidP="000417A6">
      <w:pPr>
        <w:pStyle w:val="Listenabsatz"/>
        <w:numPr>
          <w:ilvl w:val="0"/>
          <w:numId w:val="21"/>
        </w:numPr>
        <w:spacing w:after="120"/>
        <w:ind w:left="714" w:hanging="357"/>
        <w:rPr>
          <w:sz w:val="20"/>
          <w:szCs w:val="20"/>
        </w:rPr>
      </w:pPr>
      <w:r w:rsidRPr="008504CF">
        <w:rPr>
          <w:sz w:val="20"/>
          <w:szCs w:val="20"/>
        </w:rPr>
        <w:t xml:space="preserve">i corsi interaziendali </w:t>
      </w:r>
    </w:p>
    <w:p w14:paraId="1E72E998" w14:textId="77777777" w:rsidR="000417A6" w:rsidRDefault="000417A6" w:rsidP="000417A6">
      <w:pPr>
        <w:rPr>
          <w:sz w:val="20"/>
          <w:szCs w:val="20"/>
        </w:rPr>
      </w:pPr>
      <w:r w:rsidRPr="00AE1ADF">
        <w:rPr>
          <w:sz w:val="20"/>
          <w:szCs w:val="20"/>
        </w:rPr>
        <w:t>La responsabilità per la tenuta della documentazione dell’apprendimento è della persona in formazione. Il formatore si occupa dell’inserimento, del supporto e del controllo</w:t>
      </w:r>
    </w:p>
    <w:p w14:paraId="39783413" w14:textId="77777777" w:rsidR="000417A6" w:rsidRPr="00A30C64" w:rsidRDefault="000417A6" w:rsidP="000417A6">
      <w:pPr>
        <w:rPr>
          <w:sz w:val="20"/>
          <w:szCs w:val="20"/>
        </w:rPr>
      </w:pPr>
    </w:p>
    <w:p w14:paraId="53729E29" w14:textId="77777777" w:rsidR="000417A6" w:rsidRDefault="000417A6" w:rsidP="000417A6">
      <w:pPr>
        <w:rPr>
          <w:sz w:val="20"/>
          <w:szCs w:val="20"/>
        </w:rPr>
      </w:pPr>
      <w:r w:rsidRPr="006A1E13">
        <w:rPr>
          <w:sz w:val="20"/>
          <w:szCs w:val="20"/>
        </w:rPr>
        <w:t>Redigere una scheda documentativa alla settimana si è rivelato un buon modo di procedere. La portata esatta e gli intervalli di ispezione sono concordati tra l'azienda formatrice e il discente. L'ispezione ha luogo almeno una volta a semestre.</w:t>
      </w:r>
    </w:p>
    <w:p w14:paraId="6F2A5BE4" w14:textId="77777777" w:rsidR="000417A6" w:rsidRPr="00A30C64" w:rsidRDefault="000417A6" w:rsidP="000417A6">
      <w:pPr>
        <w:rPr>
          <w:sz w:val="20"/>
          <w:szCs w:val="20"/>
        </w:rPr>
      </w:pPr>
    </w:p>
    <w:p w14:paraId="4714213B" w14:textId="77777777" w:rsidR="000417A6" w:rsidRDefault="000417A6" w:rsidP="000417A6">
      <w:pPr>
        <w:rPr>
          <w:sz w:val="20"/>
          <w:szCs w:val="20"/>
        </w:rPr>
      </w:pPr>
      <w:r w:rsidRPr="00431A56">
        <w:rPr>
          <w:sz w:val="20"/>
          <w:szCs w:val="20"/>
        </w:rPr>
        <w:t>Le schede documentative devono essere redatte autonomamente dalla persona in formazione. Non è permesso impiegare originali o copie di intere pagine di testi tecnici, istruzioni di posa o schede tecniche di prodotti.</w:t>
      </w:r>
    </w:p>
    <w:p w14:paraId="6A4BA162" w14:textId="77777777" w:rsidR="000417A6" w:rsidRPr="00A30C64" w:rsidRDefault="000417A6" w:rsidP="000417A6">
      <w:pPr>
        <w:rPr>
          <w:sz w:val="20"/>
          <w:szCs w:val="20"/>
        </w:rPr>
      </w:pPr>
    </w:p>
    <w:p w14:paraId="727B1B58" w14:textId="77777777" w:rsidR="000417A6" w:rsidRDefault="000417A6" w:rsidP="000417A6">
      <w:pPr>
        <w:rPr>
          <w:sz w:val="20"/>
          <w:szCs w:val="20"/>
        </w:rPr>
      </w:pPr>
      <w:r w:rsidRPr="007D37BC">
        <w:rPr>
          <w:sz w:val="20"/>
          <w:szCs w:val="20"/>
        </w:rPr>
        <w:t>Le schede documentative possono essere redatte dalla persona in formazione a mano o con il computer, in quale proporzione non è regolato.</w:t>
      </w:r>
    </w:p>
    <w:p w14:paraId="77D4EAA3" w14:textId="77777777" w:rsidR="000417A6" w:rsidRPr="00A30C64" w:rsidRDefault="000417A6" w:rsidP="000417A6">
      <w:pPr>
        <w:rPr>
          <w:sz w:val="20"/>
          <w:szCs w:val="20"/>
        </w:rPr>
      </w:pPr>
    </w:p>
    <w:p w14:paraId="3E3A702B" w14:textId="77777777" w:rsidR="000417A6" w:rsidRDefault="000417A6" w:rsidP="000417A6">
      <w:pPr>
        <w:rPr>
          <w:sz w:val="20"/>
          <w:szCs w:val="20"/>
        </w:rPr>
      </w:pPr>
      <w:r w:rsidRPr="00DC2F59">
        <w:rPr>
          <w:sz w:val="20"/>
          <w:szCs w:val="20"/>
        </w:rPr>
        <w:t>Foto proprie o una foto singola prese da istruzioni di posa o da una scheda tecnica per illustrare il prodotto finale sono permesse ma solo con specificazione della fonte. Passaggi di testo presi dal tipo di documenti sopra specificati invece non sono permessi.</w:t>
      </w:r>
    </w:p>
    <w:p w14:paraId="62EDEC53" w14:textId="77777777" w:rsidR="000417A6" w:rsidRPr="00A30C64" w:rsidRDefault="000417A6" w:rsidP="000417A6">
      <w:pPr>
        <w:rPr>
          <w:sz w:val="20"/>
          <w:szCs w:val="20"/>
        </w:rPr>
      </w:pPr>
    </w:p>
    <w:p w14:paraId="5C9009A9" w14:textId="77777777" w:rsidR="000417A6" w:rsidRDefault="000417A6" w:rsidP="000417A6">
      <w:pPr>
        <w:rPr>
          <w:sz w:val="20"/>
          <w:szCs w:val="20"/>
        </w:rPr>
      </w:pPr>
      <w:r w:rsidRPr="00A853EA">
        <w:rPr>
          <w:sz w:val="20"/>
          <w:szCs w:val="20"/>
        </w:rPr>
        <w:t>Registrare progressivamente tutti i lavori essenziali in relazione alle competenze operative da acquisire.</w:t>
      </w:r>
    </w:p>
    <w:p w14:paraId="1CCF8C9C" w14:textId="77777777" w:rsidR="000417A6" w:rsidRPr="00A30C64" w:rsidRDefault="000417A6" w:rsidP="000417A6">
      <w:pPr>
        <w:rPr>
          <w:sz w:val="20"/>
          <w:szCs w:val="20"/>
        </w:rPr>
      </w:pPr>
    </w:p>
    <w:p w14:paraId="61520BF2" w14:textId="77777777" w:rsidR="000417A6" w:rsidRDefault="000417A6" w:rsidP="000417A6">
      <w:pPr>
        <w:rPr>
          <w:sz w:val="20"/>
          <w:szCs w:val="20"/>
        </w:rPr>
      </w:pPr>
      <w:r w:rsidRPr="003310CB">
        <w:rPr>
          <w:sz w:val="20"/>
          <w:szCs w:val="20"/>
        </w:rPr>
        <w:t>Portare con sé la documentazione di apprendimento ad ogni corso interaziendale e blocco di lezioni.</w:t>
      </w:r>
    </w:p>
    <w:p w14:paraId="23A12380" w14:textId="77777777" w:rsidR="000417A6" w:rsidRPr="00A30C64" w:rsidRDefault="000417A6" w:rsidP="000417A6">
      <w:pPr>
        <w:rPr>
          <w:sz w:val="20"/>
          <w:szCs w:val="20"/>
        </w:rPr>
      </w:pPr>
    </w:p>
    <w:p w14:paraId="77DB9E25" w14:textId="77777777" w:rsidR="000417A6" w:rsidRDefault="000417A6" w:rsidP="000417A6">
      <w:pPr>
        <w:rPr>
          <w:sz w:val="20"/>
          <w:szCs w:val="20"/>
        </w:rPr>
      </w:pPr>
      <w:r w:rsidRPr="00F10C76">
        <w:rPr>
          <w:sz w:val="20"/>
          <w:szCs w:val="20"/>
        </w:rPr>
        <w:t>La documentazione di apprendimento e i documenti presentati per i corsi interaziendali sono gli unici strumento di supporto ammesso per il campo di qualificazione lavoro pratico (OFor art. 23). In tutti gli altri campi di qualificazione non è permesso.</w:t>
      </w:r>
    </w:p>
    <w:p w14:paraId="3F4ED792" w14:textId="77777777" w:rsidR="000417A6" w:rsidRPr="00A30C64" w:rsidRDefault="000417A6" w:rsidP="000417A6">
      <w:pPr>
        <w:rPr>
          <w:sz w:val="20"/>
          <w:szCs w:val="20"/>
        </w:rPr>
      </w:pPr>
    </w:p>
    <w:p w14:paraId="4EB0C5B1" w14:textId="77777777" w:rsidR="000417A6" w:rsidRDefault="000417A6" w:rsidP="000417A6">
      <w:pPr>
        <w:rPr>
          <w:sz w:val="20"/>
          <w:szCs w:val="20"/>
        </w:rPr>
      </w:pPr>
      <w:r>
        <w:rPr>
          <w:sz w:val="20"/>
          <w:szCs w:val="20"/>
        </w:rPr>
        <w:t xml:space="preserve">La scuola professionale invia </w:t>
      </w:r>
      <w:r w:rsidRPr="00A30C64">
        <w:rPr>
          <w:sz w:val="20"/>
          <w:szCs w:val="20"/>
        </w:rPr>
        <w:t xml:space="preserve">a ogni nuovo </w:t>
      </w:r>
      <w:r>
        <w:rPr>
          <w:sz w:val="20"/>
          <w:szCs w:val="20"/>
        </w:rPr>
        <w:t>apprendista</w:t>
      </w:r>
      <w:r w:rsidRPr="00A30C64">
        <w:rPr>
          <w:sz w:val="20"/>
          <w:szCs w:val="20"/>
        </w:rPr>
        <w:t xml:space="preserve"> una documentazione </w:t>
      </w:r>
      <w:r>
        <w:rPr>
          <w:sz w:val="20"/>
          <w:szCs w:val="20"/>
        </w:rPr>
        <w:t>di apprendimento p</w:t>
      </w:r>
      <w:r w:rsidRPr="00A30C64">
        <w:rPr>
          <w:sz w:val="20"/>
          <w:szCs w:val="20"/>
        </w:rPr>
        <w:t>rima dell'inizio dell'apprendistato.</w:t>
      </w:r>
    </w:p>
    <w:p w14:paraId="6E9D0658" w14:textId="77777777" w:rsidR="000417A6" w:rsidRPr="00A30C64" w:rsidRDefault="000417A6" w:rsidP="000417A6">
      <w:pPr>
        <w:rPr>
          <w:sz w:val="20"/>
          <w:szCs w:val="20"/>
        </w:rPr>
      </w:pPr>
    </w:p>
    <w:p w14:paraId="19093F27" w14:textId="77777777" w:rsidR="000417A6" w:rsidRPr="00A30C64" w:rsidRDefault="000417A6" w:rsidP="000417A6">
      <w:pPr>
        <w:rPr>
          <w:sz w:val="20"/>
          <w:szCs w:val="20"/>
        </w:rPr>
      </w:pPr>
      <w:r w:rsidRPr="00A30C64">
        <w:rPr>
          <w:sz w:val="20"/>
          <w:szCs w:val="20"/>
        </w:rPr>
        <w:t xml:space="preserve">Ulteriori informazioni e modelli possono essere scaricati da </w:t>
      </w:r>
      <w:hyperlink r:id="rId20" w:history="1">
        <w:r w:rsidRPr="00D62F0E">
          <w:rPr>
            <w:rStyle w:val="Hyperlink"/>
            <w:sz w:val="20"/>
            <w:szCs w:val="20"/>
          </w:rPr>
          <w:t>www.polybau.ch</w:t>
        </w:r>
      </w:hyperlink>
      <w:r>
        <w:rPr>
          <w:sz w:val="20"/>
          <w:szCs w:val="20"/>
        </w:rPr>
        <w:t>.</w:t>
      </w:r>
    </w:p>
    <w:p w14:paraId="12C88546" w14:textId="77777777" w:rsidR="000417A6" w:rsidRPr="00A30C64" w:rsidRDefault="000417A6" w:rsidP="000417A6">
      <w:pPr>
        <w:rPr>
          <w:sz w:val="20"/>
          <w:szCs w:val="20"/>
        </w:rPr>
      </w:pPr>
    </w:p>
    <w:p w14:paraId="31AD9A8F" w14:textId="77777777" w:rsidR="000417A6" w:rsidRPr="00232310" w:rsidRDefault="000417A6" w:rsidP="000417A6">
      <w:pPr>
        <w:pStyle w:val="berschrift1"/>
        <w:rPr>
          <w:rFonts w:eastAsia="Times New Roman"/>
        </w:rPr>
      </w:pPr>
      <w:bookmarkStart w:id="16" w:name="_Toc169696101"/>
      <w:bookmarkStart w:id="17" w:name="_Toc169696635"/>
      <w:r>
        <w:rPr>
          <w:rFonts w:eastAsia="Times New Roman"/>
        </w:rPr>
        <w:t>Rapporto educativo</w:t>
      </w:r>
      <w:bookmarkEnd w:id="16"/>
      <w:bookmarkEnd w:id="17"/>
    </w:p>
    <w:p w14:paraId="6C0F2867" w14:textId="771F3CA6" w:rsidR="000417A6" w:rsidRDefault="000417A6" w:rsidP="000417A6">
      <w:pPr>
        <w:spacing w:after="60"/>
        <w:rPr>
          <w:sz w:val="20"/>
          <w:szCs w:val="20"/>
          <w:lang w:eastAsia="de-CH"/>
          <w14:ligatures w14:val="none"/>
        </w:rPr>
      </w:pPr>
      <w:r>
        <w:rPr>
          <w:sz w:val="20"/>
          <w:szCs w:val="20"/>
          <w:lang w:eastAsia="de-CH"/>
          <w14:ligatures w14:val="none"/>
        </w:rPr>
        <w:t>Il formatore professionale registra il livello di istruzione dello apprendista e ne discute con lui almeno una volta a semestre (</w:t>
      </w:r>
      <w:r w:rsidRPr="00E76F28">
        <w:rPr>
          <w:sz w:val="20"/>
          <w:szCs w:val="20"/>
          <w:lang w:eastAsia="de-CH"/>
          <w14:ligatures w14:val="none"/>
        </w:rPr>
        <w:t>OFor, Sezione 7</w:t>
      </w:r>
      <w:r>
        <w:rPr>
          <w:sz w:val="20"/>
          <w:szCs w:val="20"/>
          <w:lang w:eastAsia="de-CH"/>
          <w14:ligatures w14:val="none"/>
        </w:rPr>
        <w:t>).</w:t>
      </w:r>
    </w:p>
    <w:p w14:paraId="1C8DEA10" w14:textId="77777777" w:rsidR="000417A6" w:rsidRDefault="000417A6" w:rsidP="000417A6">
      <w:pPr>
        <w:spacing w:after="120"/>
        <w:rPr>
          <w:sz w:val="20"/>
          <w:szCs w:val="20"/>
          <w:lang w:eastAsia="de-CH"/>
          <w14:ligatures w14:val="none"/>
        </w:rPr>
      </w:pPr>
      <w:r>
        <w:rPr>
          <w:sz w:val="20"/>
          <w:szCs w:val="20"/>
          <w:lang w:eastAsia="de-CH"/>
          <w14:ligatures w14:val="none"/>
        </w:rPr>
        <w:t>Utilizzare i seguenti strumenti per completare i rapporti sull'istruzione:</w:t>
      </w:r>
    </w:p>
    <w:p w14:paraId="0B5917FF" w14:textId="77777777" w:rsidR="000417A6" w:rsidRDefault="000417A6" w:rsidP="000417A6">
      <w:pPr>
        <w:numPr>
          <w:ilvl w:val="0"/>
          <w:numId w:val="2"/>
        </w:numPr>
        <w:spacing w:line="276" w:lineRule="auto"/>
        <w:rPr>
          <w:sz w:val="20"/>
          <w:szCs w:val="20"/>
          <w:lang w:eastAsia="de-CH"/>
          <w14:ligatures w14:val="none"/>
        </w:rPr>
      </w:pPr>
      <w:r>
        <w:rPr>
          <w:sz w:val="20"/>
          <w:szCs w:val="20"/>
          <w:lang w:eastAsia="de-CH"/>
          <w14:ligatures w14:val="none"/>
        </w:rPr>
        <w:t>Programma di formazione per le aziende di formazione (comprese m</w:t>
      </w:r>
      <w:r w:rsidRPr="007D47CE">
        <w:rPr>
          <w:sz w:val="20"/>
          <w:szCs w:val="20"/>
          <w:lang w:eastAsia="de-CH"/>
          <w14:ligatures w14:val="none"/>
        </w:rPr>
        <w:t>isure di accompagnamento riguardanti la sicurezza sul lavoro e la protezione della salute</w:t>
      </w:r>
    </w:p>
    <w:p w14:paraId="73FA3D3E" w14:textId="77777777" w:rsidR="000417A6" w:rsidRDefault="000417A6" w:rsidP="000417A6">
      <w:pPr>
        <w:numPr>
          <w:ilvl w:val="0"/>
          <w:numId w:val="2"/>
        </w:numPr>
        <w:spacing w:line="276" w:lineRule="auto"/>
        <w:rPr>
          <w:sz w:val="20"/>
          <w:szCs w:val="20"/>
          <w:lang w:val="de-CH" w:eastAsia="de-CH"/>
          <w14:ligatures w14:val="none"/>
        </w:rPr>
      </w:pPr>
      <w:r>
        <w:rPr>
          <w:sz w:val="20"/>
          <w:szCs w:val="20"/>
          <w:lang w:eastAsia="de-CH"/>
          <w14:ligatures w14:val="none"/>
        </w:rPr>
        <w:t>Documentazione di apprendimento</w:t>
      </w:r>
    </w:p>
    <w:p w14:paraId="620C68C9" w14:textId="77777777" w:rsidR="000417A6" w:rsidRDefault="000417A6" w:rsidP="000417A6">
      <w:pPr>
        <w:numPr>
          <w:ilvl w:val="0"/>
          <w:numId w:val="2"/>
        </w:numPr>
        <w:spacing w:line="276" w:lineRule="auto"/>
        <w:rPr>
          <w:sz w:val="20"/>
          <w:szCs w:val="20"/>
          <w:lang w:val="de-CH" w:eastAsia="de-CH"/>
          <w14:ligatures w14:val="none"/>
        </w:rPr>
      </w:pPr>
      <w:r>
        <w:rPr>
          <w:sz w:val="20"/>
          <w:szCs w:val="20"/>
          <w:lang w:eastAsia="de-CH"/>
          <w14:ligatures w14:val="none"/>
        </w:rPr>
        <w:t>Pagella</w:t>
      </w:r>
    </w:p>
    <w:p w14:paraId="111CCB34" w14:textId="09327A2D" w:rsidR="000417A6" w:rsidRDefault="007F232A" w:rsidP="000417A6">
      <w:pPr>
        <w:numPr>
          <w:ilvl w:val="0"/>
          <w:numId w:val="2"/>
        </w:numPr>
        <w:spacing w:after="120" w:line="276" w:lineRule="auto"/>
        <w:rPr>
          <w:sz w:val="20"/>
          <w:szCs w:val="20"/>
          <w:lang w:val="de-CH" w:eastAsia="de-CH"/>
          <w14:ligatures w14:val="none"/>
        </w:rPr>
      </w:pPr>
      <w:r>
        <w:rPr>
          <w:sz w:val="20"/>
          <w:szCs w:val="20"/>
          <w:lang w:eastAsia="de-CH"/>
          <w14:ligatures w14:val="none"/>
        </w:rPr>
        <w:t>Rapporti</w:t>
      </w:r>
      <w:r w:rsidR="000417A6">
        <w:rPr>
          <w:sz w:val="20"/>
          <w:szCs w:val="20"/>
          <w:lang w:eastAsia="de-CH"/>
          <w14:ligatures w14:val="none"/>
        </w:rPr>
        <w:t xml:space="preserve"> sui corsi interaziendali</w:t>
      </w:r>
    </w:p>
    <w:bookmarkEnd w:id="15"/>
    <w:p w14:paraId="18AC37C0" w14:textId="77777777" w:rsidR="000417A6" w:rsidRDefault="000417A6" w:rsidP="000417A6">
      <w:pPr>
        <w:rPr>
          <w:sz w:val="20"/>
          <w:szCs w:val="20"/>
          <w:lang w:eastAsia="de-CH"/>
          <w14:ligatures w14:val="none"/>
        </w:rPr>
      </w:pPr>
      <w:r w:rsidRPr="0001154F">
        <w:rPr>
          <w:sz w:val="20"/>
          <w:szCs w:val="20"/>
          <w:lang w:eastAsia="de-CH"/>
          <w14:ligatures w14:val="none"/>
        </w:rPr>
        <w:t xml:space="preserve">Un modello di </w:t>
      </w:r>
      <w:r>
        <w:rPr>
          <w:sz w:val="20"/>
          <w:szCs w:val="20"/>
          <w:lang w:eastAsia="de-CH"/>
          <w14:ligatures w14:val="none"/>
        </w:rPr>
        <w:t xml:space="preserve">rapporto educativo </w:t>
      </w:r>
      <w:r w:rsidRPr="0001154F">
        <w:rPr>
          <w:sz w:val="20"/>
          <w:szCs w:val="20"/>
          <w:lang w:eastAsia="de-CH"/>
          <w14:ligatures w14:val="none"/>
        </w:rPr>
        <w:t>può</w:t>
      </w:r>
      <w:r w:rsidRPr="0001154F">
        <w:rPr>
          <w:color w:val="000000"/>
          <w:sz w:val="20"/>
          <w:szCs w:val="20"/>
          <w:lang w:eastAsia="de-CH"/>
          <w14:ligatures w14:val="none"/>
        </w:rPr>
        <w:t xml:space="preserve"> </w:t>
      </w:r>
      <w:hyperlink w:history="1">
        <w:r w:rsidRPr="002D7606">
          <w:rPr>
            <w:rStyle w:val="Hyperlink"/>
            <w:color w:val="000000"/>
            <w:sz w:val="20"/>
            <w:szCs w:val="20"/>
            <w:u w:val="none"/>
            <w:lang w:eastAsia="de-CH"/>
            <w14:ligatures w14:val="none"/>
          </w:rPr>
          <w:t>essere scaricato</w:t>
        </w:r>
      </w:hyperlink>
      <w:r w:rsidRPr="0001154F">
        <w:rPr>
          <w:color w:val="000000"/>
          <w:sz w:val="20"/>
          <w:szCs w:val="20"/>
          <w:lang w:eastAsia="de-CH"/>
          <w14:ligatures w14:val="none"/>
        </w:rPr>
        <w:t xml:space="preserve"> </w:t>
      </w:r>
      <w:r w:rsidRPr="0001154F">
        <w:rPr>
          <w:sz w:val="20"/>
          <w:szCs w:val="20"/>
          <w:lang w:eastAsia="de-CH"/>
          <w14:ligatures w14:val="none"/>
        </w:rPr>
        <w:t xml:space="preserve">da </w:t>
      </w:r>
      <w:hyperlink r:id="rId21" w:history="1">
        <w:r w:rsidRPr="0001154F">
          <w:rPr>
            <w:rStyle w:val="Hyperlink"/>
            <w:sz w:val="20"/>
            <w:szCs w:val="20"/>
            <w:lang w:eastAsia="de-CH"/>
            <w14:ligatures w14:val="none"/>
          </w:rPr>
          <w:t>www.polybau.ch</w:t>
        </w:r>
      </w:hyperlink>
      <w:r w:rsidRPr="0001154F">
        <w:rPr>
          <w:sz w:val="20"/>
          <w:szCs w:val="20"/>
          <w:lang w:eastAsia="de-CH"/>
          <w14:ligatures w14:val="none"/>
        </w:rPr>
        <w:t>.</w:t>
      </w:r>
    </w:p>
    <w:p w14:paraId="314FF3F3" w14:textId="77777777" w:rsidR="00391BFE" w:rsidRDefault="00391BFE" w:rsidP="00391BFE">
      <w:pPr>
        <w:rPr>
          <w:rFonts w:eastAsia="Century Gothic" w:cs="Times New Roman"/>
          <w:kern w:val="0"/>
          <w:sz w:val="20"/>
          <w:szCs w:val="20"/>
          <w:lang w:eastAsia="de-CH"/>
          <w14:ligatures w14:val="none"/>
        </w:rPr>
      </w:pPr>
    </w:p>
    <w:p w14:paraId="7C863A5E" w14:textId="77777777" w:rsidR="000417A6" w:rsidRPr="0060588A" w:rsidRDefault="000417A6" w:rsidP="00391BFE">
      <w:pPr>
        <w:rPr>
          <w:rFonts w:eastAsia="Century Gothic" w:cs="Times New Roman"/>
          <w:kern w:val="0"/>
          <w:sz w:val="20"/>
          <w:szCs w:val="20"/>
          <w:lang w:eastAsia="de-CH"/>
          <w14:ligatures w14:val="none"/>
        </w:rPr>
      </w:pPr>
    </w:p>
    <w:p w14:paraId="7D75E284" w14:textId="77777777" w:rsidR="00391BFE" w:rsidRPr="0060588A" w:rsidRDefault="00391BFE" w:rsidP="00391BFE">
      <w:pPr>
        <w:rPr>
          <w:rFonts w:eastAsia="Century Gothic" w:cs="Times New Roman"/>
          <w:kern w:val="0"/>
          <w:sz w:val="20"/>
          <w:szCs w:val="20"/>
          <w:lang w:eastAsia="de-CH"/>
          <w14:ligatures w14:val="none"/>
        </w:rPr>
        <w:sectPr w:rsidR="00391BFE" w:rsidRPr="0060588A" w:rsidSect="00402CBC">
          <w:headerReference w:type="even" r:id="rId22"/>
          <w:headerReference w:type="default" r:id="rId23"/>
          <w:footerReference w:type="even" r:id="rId24"/>
          <w:footerReference w:type="default" r:id="rId25"/>
          <w:headerReference w:type="first" r:id="rId26"/>
          <w:pgSz w:w="11907" w:h="16839" w:code="9"/>
          <w:pgMar w:top="1236" w:right="851" w:bottom="851" w:left="1236" w:header="567" w:footer="346" w:gutter="0"/>
          <w:pgNumType w:start="1"/>
          <w:cols w:space="708"/>
          <w:docGrid w:linePitch="360"/>
        </w:sectPr>
      </w:pPr>
    </w:p>
    <w:p w14:paraId="2E1967DA" w14:textId="76F1307A" w:rsidR="00391BFE" w:rsidRPr="0060588A" w:rsidRDefault="00BB737D" w:rsidP="009973CC">
      <w:pPr>
        <w:pStyle w:val="berschrift1"/>
        <w:rPr>
          <w:rFonts w:eastAsia="Century Gothic"/>
        </w:rPr>
      </w:pPr>
      <w:bookmarkStart w:id="18" w:name="_Toc169696636"/>
      <w:r w:rsidRPr="0060588A">
        <w:rPr>
          <w:rFonts w:eastAsia="Century Gothic"/>
        </w:rPr>
        <w:lastRenderedPageBreak/>
        <w:t>Tabella delle competenze operative</w:t>
      </w:r>
      <w:bookmarkEnd w:id="18"/>
    </w:p>
    <w:p w14:paraId="1FB1DB35" w14:textId="60966A7D" w:rsidR="00391BFE" w:rsidRPr="0060588A" w:rsidRDefault="009B63B4"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Campo di competenze operative interprofessionali</w:t>
      </w:r>
    </w:p>
    <w:tbl>
      <w:tblPr>
        <w:tblStyle w:val="Tabellenraster2"/>
        <w:tblW w:w="14890" w:type="dxa"/>
        <w:tblInd w:w="-147" w:type="dxa"/>
        <w:tblLayout w:type="fixed"/>
        <w:tblLook w:val="04A0" w:firstRow="1" w:lastRow="0" w:firstColumn="1" w:lastColumn="0" w:noHBand="0" w:noVBand="1"/>
      </w:tblPr>
      <w:tblGrid>
        <w:gridCol w:w="651"/>
        <w:gridCol w:w="2127"/>
        <w:gridCol w:w="2420"/>
        <w:gridCol w:w="2421"/>
        <w:gridCol w:w="2421"/>
        <w:gridCol w:w="2421"/>
        <w:gridCol w:w="2429"/>
      </w:tblGrid>
      <w:tr w:rsidR="00DD05AC" w:rsidRPr="0060588A" w14:paraId="43230477" w14:textId="77777777" w:rsidTr="003D1D66">
        <w:trPr>
          <w:trHeight w:val="307"/>
        </w:trPr>
        <w:tc>
          <w:tcPr>
            <w:tcW w:w="651" w:type="dxa"/>
            <w:vMerge w:val="restart"/>
            <w:shd w:val="clear" w:color="auto" w:fill="4F81BD"/>
          </w:tcPr>
          <w:p w14:paraId="05333EE6" w14:textId="77777777" w:rsidR="00DD05AC" w:rsidRPr="0060588A" w:rsidRDefault="00DD05AC" w:rsidP="00455628">
            <w:pPr>
              <w:rPr>
                <w:rFonts w:eastAsia="Calibri"/>
                <w:b/>
                <w:bCs/>
                <w:sz w:val="20"/>
                <w:szCs w:val="20"/>
              </w:rPr>
            </w:pPr>
          </w:p>
        </w:tc>
        <w:tc>
          <w:tcPr>
            <w:tcW w:w="2127" w:type="dxa"/>
            <w:vMerge w:val="restart"/>
            <w:shd w:val="clear" w:color="auto" w:fill="B8CCE4"/>
          </w:tcPr>
          <w:p w14:paraId="1A00AB57" w14:textId="17AF31B6" w:rsidR="00DD05AC" w:rsidRPr="0060588A" w:rsidRDefault="00DD05AC" w:rsidP="00455628">
            <w:pPr>
              <w:rPr>
                <w:rFonts w:eastAsia="Calibri"/>
                <w:b/>
                <w:bCs/>
                <w:sz w:val="20"/>
                <w:szCs w:val="20"/>
              </w:rPr>
            </w:pPr>
            <w:r w:rsidRPr="0060588A">
              <w:rPr>
                <w:b/>
                <w:sz w:val="20"/>
              </w:rPr>
              <w:t>Campi di competenze operative</w:t>
            </w:r>
          </w:p>
        </w:tc>
        <w:tc>
          <w:tcPr>
            <w:tcW w:w="12112" w:type="dxa"/>
            <w:gridSpan w:val="5"/>
            <w:shd w:val="clear" w:color="auto" w:fill="A6A6A6"/>
            <w:vAlign w:val="center"/>
          </w:tcPr>
          <w:p w14:paraId="10B8E6BD" w14:textId="15C5F539" w:rsidR="00DD05AC" w:rsidRPr="0060588A" w:rsidRDefault="00DD05AC" w:rsidP="00455628">
            <w:pPr>
              <w:jc w:val="center"/>
              <w:rPr>
                <w:rFonts w:eastAsia="Calibri"/>
                <w:b/>
                <w:bCs/>
                <w:sz w:val="20"/>
                <w:szCs w:val="20"/>
              </w:rPr>
            </w:pPr>
            <w:r w:rsidRPr="0060588A">
              <w:rPr>
                <w:rFonts w:eastAsia="Calibri"/>
                <w:b/>
                <w:bCs/>
                <w:sz w:val="20"/>
                <w:szCs w:val="20"/>
              </w:rPr>
              <w:t>Competenze operative</w:t>
            </w:r>
          </w:p>
        </w:tc>
      </w:tr>
      <w:tr w:rsidR="00DD05AC" w:rsidRPr="0060588A" w14:paraId="79705D64" w14:textId="77777777" w:rsidTr="003D1D66">
        <w:trPr>
          <w:trHeight w:val="472"/>
        </w:trPr>
        <w:tc>
          <w:tcPr>
            <w:tcW w:w="651" w:type="dxa"/>
            <w:vMerge/>
            <w:shd w:val="clear" w:color="auto" w:fill="4F81BD"/>
          </w:tcPr>
          <w:p w14:paraId="316F2159" w14:textId="77777777" w:rsidR="00DD05AC" w:rsidRPr="0060588A" w:rsidRDefault="00DD05AC" w:rsidP="00455628">
            <w:pPr>
              <w:jc w:val="center"/>
              <w:rPr>
                <w:rFonts w:eastAsia="Calibri"/>
                <w:b/>
                <w:bCs/>
                <w:sz w:val="20"/>
                <w:szCs w:val="20"/>
              </w:rPr>
            </w:pPr>
          </w:p>
        </w:tc>
        <w:tc>
          <w:tcPr>
            <w:tcW w:w="2127" w:type="dxa"/>
            <w:vMerge/>
            <w:shd w:val="clear" w:color="auto" w:fill="B8CCE4"/>
          </w:tcPr>
          <w:p w14:paraId="0F5F1E30" w14:textId="77777777" w:rsidR="00DD05AC" w:rsidRPr="0060588A" w:rsidRDefault="00DD05AC" w:rsidP="00455628">
            <w:pPr>
              <w:jc w:val="center"/>
              <w:rPr>
                <w:rFonts w:eastAsia="Calibri"/>
                <w:b/>
                <w:bCs/>
                <w:sz w:val="20"/>
                <w:szCs w:val="20"/>
              </w:rPr>
            </w:pPr>
          </w:p>
        </w:tc>
        <w:tc>
          <w:tcPr>
            <w:tcW w:w="2420" w:type="dxa"/>
            <w:shd w:val="clear" w:color="auto" w:fill="A6A6A6"/>
          </w:tcPr>
          <w:p w14:paraId="4F15DC85" w14:textId="77777777" w:rsidR="00DD05AC" w:rsidRPr="0060588A" w:rsidRDefault="00DD05AC" w:rsidP="00455628">
            <w:pPr>
              <w:jc w:val="center"/>
              <w:rPr>
                <w:rFonts w:eastAsia="Calibri"/>
                <w:b/>
                <w:bCs/>
                <w:sz w:val="20"/>
                <w:szCs w:val="20"/>
              </w:rPr>
            </w:pPr>
            <w:r w:rsidRPr="0060588A">
              <w:rPr>
                <w:rFonts w:eastAsia="Calibri"/>
                <w:b/>
                <w:bCs/>
                <w:sz w:val="20"/>
                <w:szCs w:val="20"/>
              </w:rPr>
              <w:t>1</w:t>
            </w:r>
          </w:p>
        </w:tc>
        <w:tc>
          <w:tcPr>
            <w:tcW w:w="2421" w:type="dxa"/>
            <w:shd w:val="clear" w:color="auto" w:fill="A6A6A6"/>
          </w:tcPr>
          <w:p w14:paraId="14B9C64B" w14:textId="77777777" w:rsidR="00DD05AC" w:rsidRPr="0060588A" w:rsidRDefault="00DD05AC" w:rsidP="00455628">
            <w:pPr>
              <w:jc w:val="center"/>
              <w:rPr>
                <w:rFonts w:eastAsia="Calibri"/>
                <w:b/>
                <w:bCs/>
                <w:sz w:val="20"/>
                <w:szCs w:val="20"/>
              </w:rPr>
            </w:pPr>
            <w:r w:rsidRPr="0060588A">
              <w:rPr>
                <w:rFonts w:eastAsia="Calibri"/>
                <w:b/>
                <w:bCs/>
                <w:sz w:val="20"/>
                <w:szCs w:val="20"/>
              </w:rPr>
              <w:t>2</w:t>
            </w:r>
          </w:p>
        </w:tc>
        <w:tc>
          <w:tcPr>
            <w:tcW w:w="2421" w:type="dxa"/>
            <w:shd w:val="clear" w:color="auto" w:fill="A6A6A6"/>
          </w:tcPr>
          <w:p w14:paraId="35F8D4E8" w14:textId="77777777" w:rsidR="00DD05AC" w:rsidRPr="0060588A" w:rsidRDefault="00DD05AC" w:rsidP="00455628">
            <w:pPr>
              <w:jc w:val="center"/>
              <w:rPr>
                <w:rFonts w:eastAsia="Calibri"/>
                <w:b/>
                <w:bCs/>
                <w:sz w:val="20"/>
                <w:szCs w:val="20"/>
              </w:rPr>
            </w:pPr>
            <w:r w:rsidRPr="0060588A">
              <w:rPr>
                <w:rFonts w:eastAsia="Calibri"/>
                <w:b/>
                <w:bCs/>
                <w:sz w:val="20"/>
                <w:szCs w:val="20"/>
              </w:rPr>
              <w:t>3</w:t>
            </w:r>
          </w:p>
        </w:tc>
        <w:tc>
          <w:tcPr>
            <w:tcW w:w="2421" w:type="dxa"/>
            <w:shd w:val="clear" w:color="auto" w:fill="A6A6A6"/>
          </w:tcPr>
          <w:p w14:paraId="260CA1D3" w14:textId="77777777" w:rsidR="00DD05AC" w:rsidRPr="0060588A" w:rsidRDefault="00DD05AC" w:rsidP="00455628">
            <w:pPr>
              <w:jc w:val="center"/>
              <w:rPr>
                <w:rFonts w:eastAsia="Calibri"/>
                <w:b/>
                <w:bCs/>
                <w:sz w:val="20"/>
                <w:szCs w:val="20"/>
              </w:rPr>
            </w:pPr>
            <w:r w:rsidRPr="0060588A">
              <w:rPr>
                <w:rFonts w:eastAsia="Calibri"/>
                <w:b/>
                <w:bCs/>
                <w:sz w:val="20"/>
                <w:szCs w:val="20"/>
              </w:rPr>
              <w:t>4</w:t>
            </w:r>
          </w:p>
        </w:tc>
        <w:tc>
          <w:tcPr>
            <w:tcW w:w="2428" w:type="dxa"/>
            <w:shd w:val="clear" w:color="auto" w:fill="A6A6A6"/>
          </w:tcPr>
          <w:p w14:paraId="4DA8D173" w14:textId="77777777" w:rsidR="00DD05AC" w:rsidRPr="0060588A" w:rsidRDefault="00DD05AC" w:rsidP="00455628">
            <w:pPr>
              <w:jc w:val="center"/>
              <w:rPr>
                <w:rFonts w:eastAsia="Calibri"/>
                <w:b/>
                <w:bCs/>
                <w:sz w:val="20"/>
                <w:szCs w:val="20"/>
              </w:rPr>
            </w:pPr>
            <w:r w:rsidRPr="0060588A">
              <w:rPr>
                <w:rFonts w:eastAsia="Calibri"/>
                <w:b/>
                <w:bCs/>
                <w:sz w:val="20"/>
                <w:szCs w:val="20"/>
              </w:rPr>
              <w:t>5</w:t>
            </w:r>
          </w:p>
        </w:tc>
      </w:tr>
    </w:tbl>
    <w:p w14:paraId="66BBC587" w14:textId="77777777" w:rsidR="00391BFE" w:rsidRPr="0060588A" w:rsidRDefault="00391BFE" w:rsidP="00391BFE">
      <w:pPr>
        <w:rPr>
          <w:rFonts w:eastAsia="Century Gothic"/>
          <w:kern w:val="0"/>
          <w:sz w:val="4"/>
          <w:szCs w:val="4"/>
          <w:lang w:eastAsia="de-CH"/>
          <w14:ligatures w14:val="none"/>
        </w:rPr>
      </w:pPr>
    </w:p>
    <w:tbl>
      <w:tblPr>
        <w:tblStyle w:val="Tabellenraster2"/>
        <w:tblW w:w="14884" w:type="dxa"/>
        <w:tblInd w:w="-147" w:type="dxa"/>
        <w:tblLayout w:type="fixed"/>
        <w:tblLook w:val="04A0" w:firstRow="1" w:lastRow="0" w:firstColumn="1" w:lastColumn="0" w:noHBand="0" w:noVBand="1"/>
      </w:tblPr>
      <w:tblGrid>
        <w:gridCol w:w="657"/>
        <w:gridCol w:w="2134"/>
        <w:gridCol w:w="2435"/>
        <w:gridCol w:w="2436"/>
        <w:gridCol w:w="2436"/>
        <w:gridCol w:w="2435"/>
        <w:gridCol w:w="2351"/>
      </w:tblGrid>
      <w:tr w:rsidR="00DD05AC" w:rsidRPr="0060588A" w14:paraId="584B6DE1" w14:textId="77777777" w:rsidTr="00030F74">
        <w:trPr>
          <w:trHeight w:val="1753"/>
        </w:trPr>
        <w:tc>
          <w:tcPr>
            <w:tcW w:w="657" w:type="dxa"/>
            <w:shd w:val="clear" w:color="auto" w:fill="4F81BD"/>
          </w:tcPr>
          <w:p w14:paraId="4C95C427" w14:textId="654E12C4" w:rsidR="00DD05AC" w:rsidRPr="0060588A" w:rsidRDefault="00DD05AC" w:rsidP="00C43046">
            <w:pPr>
              <w:rPr>
                <w:rFonts w:eastAsia="Calibri"/>
                <w:b/>
                <w:bCs/>
                <w:sz w:val="20"/>
                <w:szCs w:val="20"/>
              </w:rPr>
            </w:pPr>
            <w:r w:rsidRPr="00511900">
              <w:rPr>
                <w:b/>
                <w:sz w:val="20"/>
                <w:szCs w:val="20"/>
              </w:rPr>
              <w:t>a</w:t>
            </w:r>
          </w:p>
        </w:tc>
        <w:tc>
          <w:tcPr>
            <w:tcW w:w="2134" w:type="dxa"/>
            <w:shd w:val="clear" w:color="auto" w:fill="B8CCE4"/>
          </w:tcPr>
          <w:p w14:paraId="2892EC87" w14:textId="5EE09013" w:rsidR="00DD05AC" w:rsidRPr="0060588A" w:rsidRDefault="00DD05AC" w:rsidP="00C43046">
            <w:pPr>
              <w:rPr>
                <w:rFonts w:eastAsia="Calibri"/>
                <w:b/>
                <w:bCs/>
                <w:sz w:val="20"/>
                <w:szCs w:val="20"/>
              </w:rPr>
            </w:pPr>
            <w:r>
              <w:rPr>
                <w:b/>
                <w:sz w:val="20"/>
                <w:szCs w:val="20"/>
              </w:rPr>
              <w:t>O</w:t>
            </w:r>
            <w:r w:rsidRPr="00511900">
              <w:rPr>
                <w:b/>
                <w:sz w:val="20"/>
                <w:szCs w:val="20"/>
              </w:rPr>
              <w:t>rganizzazione dei lavori sull’involucro edilizio</w:t>
            </w:r>
          </w:p>
        </w:tc>
        <w:tc>
          <w:tcPr>
            <w:tcW w:w="2435" w:type="dxa"/>
            <w:shd w:val="clear" w:color="auto" w:fill="DBE5F1"/>
          </w:tcPr>
          <w:p w14:paraId="2788C126" w14:textId="7CEA04B1"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1 caricare, trasportare e stoccare in modo sicuro materiali e strumenti per i lavori da eseguire sull’involucro edilizio</w:t>
            </w:r>
          </w:p>
        </w:tc>
        <w:tc>
          <w:tcPr>
            <w:tcW w:w="2436" w:type="dxa"/>
            <w:shd w:val="clear" w:color="auto" w:fill="DBE5F1"/>
          </w:tcPr>
          <w:p w14:paraId="44669AEF" w14:textId="2AFFB963"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 xml:space="preserve">2 </w:t>
            </w:r>
            <w:r w:rsidRPr="00D46B2A">
              <w:rPr>
                <w:sz w:val="20"/>
                <w:szCs w:val="20"/>
              </w:rPr>
              <w:t>preparare la postazione di lavoro per i lavori da eseguire sull’involucro edilizio nel rispetto della sicurezza sul lavoro e della protezione della salute</w:t>
            </w:r>
          </w:p>
        </w:tc>
        <w:tc>
          <w:tcPr>
            <w:tcW w:w="2436" w:type="dxa"/>
            <w:shd w:val="clear" w:color="auto" w:fill="DBE5F1"/>
          </w:tcPr>
          <w:p w14:paraId="2F528B48" w14:textId="248070CC"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3 utilizzare in sicurezza materiali e sostanze pericolose sull’involucro edilizio e smaltirli in maniera ecocompatibile</w:t>
            </w:r>
          </w:p>
        </w:tc>
        <w:tc>
          <w:tcPr>
            <w:tcW w:w="2435" w:type="dxa"/>
            <w:shd w:val="clear" w:color="auto" w:fill="DBE5F1"/>
          </w:tcPr>
          <w:p w14:paraId="0CB61570" w14:textId="72BDE05C"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 xml:space="preserve">4 </w:t>
            </w:r>
            <w:r w:rsidRPr="00D46B2A">
              <w:rPr>
                <w:sz w:val="20"/>
                <w:szCs w:val="20"/>
              </w:rPr>
              <w:t>informare la clientela in merito ai lavori sull’involucro edilizio, alle misure di efficientamento energetico e alle energie rinnovabili</w:t>
            </w:r>
          </w:p>
        </w:tc>
        <w:tc>
          <w:tcPr>
            <w:tcW w:w="2351" w:type="dxa"/>
            <w:shd w:val="clear" w:color="auto" w:fill="DBE5F1"/>
          </w:tcPr>
          <w:p w14:paraId="406119B8" w14:textId="4F761B8C"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5 abbozzare i lavori sull’involucro edilizio, documentarli e redigere rapporti</w:t>
            </w:r>
          </w:p>
        </w:tc>
      </w:tr>
    </w:tbl>
    <w:p w14:paraId="60C33417" w14:textId="77777777" w:rsidR="00391BFE" w:rsidRPr="0060588A" w:rsidRDefault="00391BFE" w:rsidP="00391BFE">
      <w:pPr>
        <w:rPr>
          <w:rFonts w:eastAsia="Century Gothic"/>
          <w:kern w:val="0"/>
          <w:sz w:val="20"/>
          <w:szCs w:val="20"/>
          <w:lang w:eastAsia="de-CH"/>
          <w14:ligatures w14:val="none"/>
        </w:rPr>
      </w:pPr>
    </w:p>
    <w:p w14:paraId="3BB25103" w14:textId="33193AC8" w:rsidR="00391BFE" w:rsidRPr="0060588A" w:rsidRDefault="00EF4732"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 xml:space="preserve">Campi di competenze operative specifici della professione: </w:t>
      </w:r>
      <w:r w:rsidR="00267DAB" w:rsidRPr="00267DAB">
        <w:rPr>
          <w:rFonts w:eastAsia="Century Gothic"/>
          <w:kern w:val="0"/>
          <w:sz w:val="20"/>
          <w:szCs w:val="20"/>
          <w:lang w:eastAsia="de-CH"/>
          <w14:ligatures w14:val="none"/>
        </w:rPr>
        <w:t>Impermeabilizzatori AFC</w:t>
      </w:r>
    </w:p>
    <w:tbl>
      <w:tblPr>
        <w:tblStyle w:val="Tabellenraster2"/>
        <w:tblW w:w="14901" w:type="dxa"/>
        <w:tblInd w:w="-147" w:type="dxa"/>
        <w:tblLayout w:type="fixed"/>
        <w:tblLook w:val="04A0" w:firstRow="1" w:lastRow="0" w:firstColumn="1" w:lastColumn="0" w:noHBand="0" w:noVBand="1"/>
      </w:tblPr>
      <w:tblGrid>
        <w:gridCol w:w="654"/>
        <w:gridCol w:w="2124"/>
        <w:gridCol w:w="2424"/>
        <w:gridCol w:w="2425"/>
        <w:gridCol w:w="2425"/>
        <w:gridCol w:w="2424"/>
        <w:gridCol w:w="2425"/>
      </w:tblGrid>
      <w:tr w:rsidR="00D41792" w:rsidRPr="0060588A" w14:paraId="5B143CB0" w14:textId="77777777" w:rsidTr="00030F74">
        <w:trPr>
          <w:trHeight w:val="1423"/>
        </w:trPr>
        <w:tc>
          <w:tcPr>
            <w:tcW w:w="654" w:type="dxa"/>
            <w:shd w:val="clear" w:color="auto" w:fill="4F81BD"/>
          </w:tcPr>
          <w:p w14:paraId="42DAC731" w14:textId="77777777" w:rsidR="00D41792" w:rsidRPr="0060588A" w:rsidRDefault="00D41792" w:rsidP="00D41792">
            <w:pPr>
              <w:rPr>
                <w:rFonts w:eastAsia="Calibri"/>
                <w:b/>
                <w:bCs/>
                <w:sz w:val="20"/>
                <w:szCs w:val="20"/>
              </w:rPr>
            </w:pPr>
            <w:r w:rsidRPr="0060588A">
              <w:rPr>
                <w:rFonts w:eastAsia="Calibri"/>
                <w:b/>
                <w:bCs/>
                <w:sz w:val="20"/>
                <w:szCs w:val="20"/>
              </w:rPr>
              <w:t>b</w:t>
            </w:r>
          </w:p>
        </w:tc>
        <w:tc>
          <w:tcPr>
            <w:tcW w:w="2124" w:type="dxa"/>
            <w:shd w:val="clear" w:color="auto" w:fill="B8CCE4"/>
          </w:tcPr>
          <w:p w14:paraId="5E187A3E" w14:textId="7C18A5FF" w:rsidR="00D41792" w:rsidRPr="0060588A" w:rsidRDefault="00D41792" w:rsidP="00D41792">
            <w:pPr>
              <w:rPr>
                <w:rFonts w:eastAsia="Calibri"/>
                <w:b/>
                <w:bCs/>
                <w:sz w:val="20"/>
                <w:szCs w:val="20"/>
              </w:rPr>
            </w:pPr>
            <w:r>
              <w:rPr>
                <w:b/>
                <w:sz w:val="20"/>
                <w:szCs w:val="20"/>
              </w:rPr>
              <w:t>P</w:t>
            </w:r>
            <w:r w:rsidRPr="00511900">
              <w:rPr>
                <w:b/>
                <w:sz w:val="20"/>
                <w:szCs w:val="20"/>
              </w:rPr>
              <w:t>ianificazione e preparazione dei lavori di imper</w:t>
            </w:r>
            <w:r>
              <w:rPr>
                <w:b/>
                <w:sz w:val="20"/>
                <w:szCs w:val="20"/>
              </w:rPr>
              <w:t>-</w:t>
            </w:r>
            <w:r w:rsidRPr="00511900">
              <w:rPr>
                <w:b/>
                <w:sz w:val="20"/>
                <w:szCs w:val="20"/>
              </w:rPr>
              <w:t>meabilizzazione</w:t>
            </w:r>
          </w:p>
        </w:tc>
        <w:tc>
          <w:tcPr>
            <w:tcW w:w="2424" w:type="dxa"/>
            <w:shd w:val="clear" w:color="auto" w:fill="DBE5F1"/>
          </w:tcPr>
          <w:p w14:paraId="6C167563" w14:textId="58548CDB" w:rsidR="00D41792" w:rsidRPr="0060588A" w:rsidRDefault="00D41792" w:rsidP="00D41792">
            <w:pPr>
              <w:rPr>
                <w:rFonts w:eastAsia="Calibri"/>
                <w:sz w:val="20"/>
                <w:szCs w:val="20"/>
              </w:rPr>
            </w:pPr>
            <w:r w:rsidRPr="00511900">
              <w:rPr>
                <w:sz w:val="20"/>
                <w:szCs w:val="20"/>
              </w:rPr>
              <w:t>b</w:t>
            </w:r>
            <w:r>
              <w:rPr>
                <w:sz w:val="20"/>
                <w:szCs w:val="20"/>
              </w:rPr>
              <w:t>.</w:t>
            </w:r>
            <w:r w:rsidRPr="00511900">
              <w:rPr>
                <w:sz w:val="20"/>
                <w:szCs w:val="20"/>
              </w:rPr>
              <w:t>1 verificare la documentazione dell’incarico per i lavori di impermeabilizzazione e pianificare il lavoro</w:t>
            </w:r>
          </w:p>
        </w:tc>
        <w:tc>
          <w:tcPr>
            <w:tcW w:w="2425" w:type="dxa"/>
            <w:shd w:val="clear" w:color="auto" w:fill="DBE5F1"/>
          </w:tcPr>
          <w:p w14:paraId="34A24124" w14:textId="7AFB8F6C" w:rsidR="00D41792" w:rsidRPr="0060588A" w:rsidRDefault="00D41792" w:rsidP="00D41792">
            <w:pPr>
              <w:rPr>
                <w:rFonts w:eastAsia="Calibri"/>
                <w:sz w:val="20"/>
                <w:szCs w:val="20"/>
              </w:rPr>
            </w:pPr>
            <w:r w:rsidRPr="00511900">
              <w:rPr>
                <w:sz w:val="20"/>
                <w:szCs w:val="20"/>
              </w:rPr>
              <w:t>b</w:t>
            </w:r>
            <w:r>
              <w:rPr>
                <w:sz w:val="20"/>
                <w:szCs w:val="20"/>
              </w:rPr>
              <w:t>.</w:t>
            </w:r>
            <w:r w:rsidRPr="00511900">
              <w:rPr>
                <w:sz w:val="20"/>
                <w:szCs w:val="20"/>
              </w:rPr>
              <w:t>2 controllare e fornire i materiali e le attrezzature per i lavori di impermeabilizzazione</w:t>
            </w:r>
          </w:p>
        </w:tc>
        <w:tc>
          <w:tcPr>
            <w:tcW w:w="2425" w:type="dxa"/>
            <w:shd w:val="clear" w:color="auto" w:fill="DBE5F1"/>
          </w:tcPr>
          <w:p w14:paraId="4FA9C464" w14:textId="430A1189" w:rsidR="00D41792" w:rsidRPr="0060588A" w:rsidRDefault="00D41792" w:rsidP="00D41792">
            <w:pPr>
              <w:rPr>
                <w:rFonts w:eastAsia="Calibri"/>
                <w:sz w:val="20"/>
                <w:szCs w:val="20"/>
              </w:rPr>
            </w:pPr>
            <w:r w:rsidRPr="00511900">
              <w:rPr>
                <w:sz w:val="20"/>
                <w:szCs w:val="20"/>
              </w:rPr>
              <w:t>b</w:t>
            </w:r>
            <w:r>
              <w:rPr>
                <w:sz w:val="20"/>
                <w:szCs w:val="20"/>
              </w:rPr>
              <w:t>.</w:t>
            </w:r>
            <w:r w:rsidRPr="00511900">
              <w:rPr>
                <w:sz w:val="20"/>
                <w:szCs w:val="20"/>
              </w:rPr>
              <w:t xml:space="preserve">3 </w:t>
            </w:r>
            <w:r w:rsidRPr="0067797D">
              <w:rPr>
                <w:sz w:val="20"/>
                <w:szCs w:val="20"/>
              </w:rPr>
              <w:t>pianificare e coordinare il lavoro di impermeabilizzazione con quello di altre professioni</w:t>
            </w:r>
          </w:p>
        </w:tc>
        <w:tc>
          <w:tcPr>
            <w:tcW w:w="2424" w:type="dxa"/>
            <w:shd w:val="clear" w:color="auto" w:fill="DBE5F1"/>
          </w:tcPr>
          <w:p w14:paraId="3EE000A7" w14:textId="68DD1168" w:rsidR="00D41792" w:rsidRPr="0060588A" w:rsidRDefault="00D41792" w:rsidP="00D41792">
            <w:pPr>
              <w:rPr>
                <w:rFonts w:eastAsia="Calibri"/>
                <w:sz w:val="20"/>
                <w:szCs w:val="20"/>
              </w:rPr>
            </w:pPr>
            <w:r w:rsidRPr="00511900">
              <w:rPr>
                <w:sz w:val="20"/>
                <w:szCs w:val="20"/>
              </w:rPr>
              <w:t>b</w:t>
            </w:r>
            <w:r>
              <w:rPr>
                <w:sz w:val="20"/>
                <w:szCs w:val="20"/>
              </w:rPr>
              <w:t>.</w:t>
            </w:r>
            <w:r w:rsidRPr="00511900">
              <w:rPr>
                <w:sz w:val="20"/>
                <w:szCs w:val="20"/>
              </w:rPr>
              <w:t>4 allestire la postazione di lavoro per i lavori di impermeabiliz</w:t>
            </w:r>
            <w:r w:rsidR="0088723C">
              <w:rPr>
                <w:sz w:val="20"/>
                <w:szCs w:val="20"/>
              </w:rPr>
              <w:t>-</w:t>
            </w:r>
            <w:r w:rsidRPr="00511900">
              <w:rPr>
                <w:sz w:val="20"/>
                <w:szCs w:val="20"/>
              </w:rPr>
              <w:t xml:space="preserve">zazione </w:t>
            </w:r>
          </w:p>
        </w:tc>
        <w:tc>
          <w:tcPr>
            <w:tcW w:w="2425" w:type="dxa"/>
            <w:shd w:val="clear" w:color="auto" w:fill="DBE5F1"/>
          </w:tcPr>
          <w:p w14:paraId="3285D5B8" w14:textId="548CA826" w:rsidR="00D41792" w:rsidRPr="0060588A" w:rsidRDefault="00D41792" w:rsidP="00D41792">
            <w:pPr>
              <w:rPr>
                <w:rFonts w:eastAsia="Calibri"/>
                <w:sz w:val="20"/>
                <w:szCs w:val="20"/>
              </w:rPr>
            </w:pPr>
            <w:r w:rsidRPr="00511900">
              <w:rPr>
                <w:sz w:val="20"/>
                <w:szCs w:val="20"/>
              </w:rPr>
              <w:t>b</w:t>
            </w:r>
            <w:r>
              <w:rPr>
                <w:sz w:val="20"/>
                <w:szCs w:val="20"/>
              </w:rPr>
              <w:t>.</w:t>
            </w:r>
            <w:r w:rsidRPr="00511900">
              <w:rPr>
                <w:sz w:val="20"/>
                <w:szCs w:val="20"/>
              </w:rPr>
              <w:t>5 valutare la base e dare il via libera per la posa dei sistemi di impermeabilizzazione</w:t>
            </w:r>
          </w:p>
        </w:tc>
      </w:tr>
      <w:tr w:rsidR="00D41792" w:rsidRPr="0060588A" w14:paraId="08380E75" w14:textId="77777777" w:rsidTr="00030F74">
        <w:trPr>
          <w:trHeight w:val="942"/>
        </w:trPr>
        <w:tc>
          <w:tcPr>
            <w:tcW w:w="654" w:type="dxa"/>
            <w:shd w:val="clear" w:color="auto" w:fill="4F81BD"/>
          </w:tcPr>
          <w:p w14:paraId="326910F1" w14:textId="77777777" w:rsidR="00D41792" w:rsidRPr="0060588A" w:rsidRDefault="00D41792" w:rsidP="00D41792">
            <w:pPr>
              <w:rPr>
                <w:rFonts w:eastAsia="Calibri"/>
                <w:b/>
                <w:bCs/>
                <w:sz w:val="20"/>
                <w:szCs w:val="20"/>
              </w:rPr>
            </w:pPr>
            <w:r w:rsidRPr="0060588A">
              <w:rPr>
                <w:rFonts w:eastAsia="Calibri"/>
                <w:b/>
                <w:bCs/>
                <w:sz w:val="20"/>
                <w:szCs w:val="20"/>
              </w:rPr>
              <w:t>c</w:t>
            </w:r>
          </w:p>
        </w:tc>
        <w:tc>
          <w:tcPr>
            <w:tcW w:w="2124" w:type="dxa"/>
            <w:shd w:val="clear" w:color="auto" w:fill="B8CCE4"/>
          </w:tcPr>
          <w:p w14:paraId="03BBC1B3" w14:textId="7BE381FF" w:rsidR="00D41792" w:rsidRPr="0060588A" w:rsidRDefault="00D41792" w:rsidP="00D41792">
            <w:pPr>
              <w:rPr>
                <w:rFonts w:eastAsia="Calibri"/>
                <w:b/>
                <w:bCs/>
                <w:sz w:val="20"/>
                <w:szCs w:val="20"/>
              </w:rPr>
            </w:pPr>
            <w:r>
              <w:rPr>
                <w:b/>
                <w:sz w:val="20"/>
                <w:szCs w:val="20"/>
              </w:rPr>
              <w:t>P</w:t>
            </w:r>
            <w:r w:rsidRPr="00511900">
              <w:rPr>
                <w:b/>
                <w:sz w:val="20"/>
                <w:szCs w:val="20"/>
              </w:rPr>
              <w:t>osa di sistemi di impermeabilizza</w:t>
            </w:r>
            <w:r w:rsidR="008474B8">
              <w:rPr>
                <w:b/>
                <w:sz w:val="20"/>
                <w:szCs w:val="20"/>
              </w:rPr>
              <w:t>-</w:t>
            </w:r>
            <w:r w:rsidRPr="00511900">
              <w:rPr>
                <w:b/>
                <w:sz w:val="20"/>
                <w:szCs w:val="20"/>
              </w:rPr>
              <w:t>zione</w:t>
            </w:r>
          </w:p>
        </w:tc>
        <w:tc>
          <w:tcPr>
            <w:tcW w:w="2424" w:type="dxa"/>
            <w:shd w:val="clear" w:color="auto" w:fill="DBE5F1"/>
          </w:tcPr>
          <w:p w14:paraId="5502A2D4" w14:textId="212312CD" w:rsidR="00D41792" w:rsidRPr="0060588A" w:rsidRDefault="00D41792" w:rsidP="00D41792">
            <w:pPr>
              <w:rPr>
                <w:rFonts w:eastAsia="Calibri"/>
                <w:sz w:val="20"/>
                <w:szCs w:val="20"/>
              </w:rPr>
            </w:pPr>
            <w:r w:rsidRPr="00511900">
              <w:rPr>
                <w:sz w:val="20"/>
                <w:szCs w:val="20"/>
              </w:rPr>
              <w:t>c</w:t>
            </w:r>
            <w:r>
              <w:rPr>
                <w:sz w:val="20"/>
                <w:szCs w:val="20"/>
              </w:rPr>
              <w:t>.</w:t>
            </w:r>
            <w:r w:rsidRPr="00511900">
              <w:rPr>
                <w:sz w:val="20"/>
                <w:szCs w:val="20"/>
              </w:rPr>
              <w:t>1posare sistemi di impermeabilizzazione con membrane bituminose</w:t>
            </w:r>
          </w:p>
        </w:tc>
        <w:tc>
          <w:tcPr>
            <w:tcW w:w="2425" w:type="dxa"/>
            <w:shd w:val="clear" w:color="auto" w:fill="DBE5F1"/>
          </w:tcPr>
          <w:p w14:paraId="47078AC5" w14:textId="77777777" w:rsidR="00D41792" w:rsidRPr="00511900" w:rsidRDefault="00D41792" w:rsidP="00D41792">
            <w:pPr>
              <w:rPr>
                <w:rFonts w:cs="Times New Roman"/>
                <w:sz w:val="20"/>
                <w:szCs w:val="20"/>
              </w:rPr>
            </w:pPr>
            <w:r w:rsidRPr="00511900">
              <w:rPr>
                <w:sz w:val="20"/>
                <w:szCs w:val="20"/>
              </w:rPr>
              <w:t>c</w:t>
            </w:r>
            <w:r>
              <w:rPr>
                <w:sz w:val="20"/>
                <w:szCs w:val="20"/>
              </w:rPr>
              <w:t>.</w:t>
            </w:r>
            <w:r w:rsidRPr="00511900">
              <w:rPr>
                <w:sz w:val="20"/>
                <w:szCs w:val="20"/>
              </w:rPr>
              <w:t>2 posare sistemi di impermeabilizzazione con ge</w:t>
            </w:r>
            <w:r>
              <w:rPr>
                <w:sz w:val="20"/>
                <w:szCs w:val="20"/>
              </w:rPr>
              <w:t>o</w:t>
            </w:r>
            <w:r w:rsidRPr="00511900">
              <w:rPr>
                <w:sz w:val="20"/>
                <w:szCs w:val="20"/>
              </w:rPr>
              <w:t>membrane</w:t>
            </w:r>
          </w:p>
          <w:p w14:paraId="612D7EB3" w14:textId="59951305" w:rsidR="00D41792" w:rsidRPr="0060588A" w:rsidRDefault="00D41792" w:rsidP="00D41792">
            <w:pPr>
              <w:rPr>
                <w:rFonts w:eastAsia="Calibri"/>
                <w:sz w:val="20"/>
                <w:szCs w:val="20"/>
              </w:rPr>
            </w:pPr>
          </w:p>
        </w:tc>
        <w:tc>
          <w:tcPr>
            <w:tcW w:w="2425" w:type="dxa"/>
            <w:shd w:val="clear" w:color="auto" w:fill="DBE5F1"/>
          </w:tcPr>
          <w:p w14:paraId="112E7006" w14:textId="77777777" w:rsidR="00D41792" w:rsidRPr="00511900" w:rsidRDefault="00D41792" w:rsidP="00D41792">
            <w:pPr>
              <w:rPr>
                <w:rFonts w:cs="Times New Roman"/>
                <w:sz w:val="20"/>
                <w:szCs w:val="20"/>
              </w:rPr>
            </w:pPr>
            <w:r w:rsidRPr="00511900">
              <w:rPr>
                <w:sz w:val="20"/>
                <w:szCs w:val="20"/>
              </w:rPr>
              <w:t>c</w:t>
            </w:r>
            <w:r>
              <w:rPr>
                <w:sz w:val="20"/>
                <w:szCs w:val="20"/>
              </w:rPr>
              <w:t>.</w:t>
            </w:r>
            <w:r w:rsidRPr="00511900">
              <w:rPr>
                <w:sz w:val="20"/>
                <w:szCs w:val="20"/>
              </w:rPr>
              <w:t>3 applicare impermeabilizzazioni con plastica liquida</w:t>
            </w:r>
          </w:p>
          <w:p w14:paraId="29627125" w14:textId="07638D3F" w:rsidR="00D41792" w:rsidRPr="0060588A" w:rsidRDefault="00D41792" w:rsidP="00D41792">
            <w:pPr>
              <w:rPr>
                <w:rFonts w:eastAsia="Calibri"/>
                <w:sz w:val="20"/>
                <w:szCs w:val="20"/>
              </w:rPr>
            </w:pPr>
          </w:p>
        </w:tc>
        <w:tc>
          <w:tcPr>
            <w:tcW w:w="2424" w:type="dxa"/>
            <w:shd w:val="clear" w:color="auto" w:fill="DBE5F1"/>
          </w:tcPr>
          <w:p w14:paraId="3D8C4A41" w14:textId="065856EE" w:rsidR="00D41792" w:rsidRPr="00511900" w:rsidRDefault="00D41792" w:rsidP="00D41792">
            <w:pPr>
              <w:rPr>
                <w:rFonts w:cs="Times New Roman"/>
                <w:sz w:val="20"/>
                <w:szCs w:val="20"/>
              </w:rPr>
            </w:pPr>
            <w:r w:rsidRPr="00511900">
              <w:rPr>
                <w:sz w:val="20"/>
                <w:szCs w:val="20"/>
              </w:rPr>
              <w:t>c</w:t>
            </w:r>
            <w:r>
              <w:rPr>
                <w:sz w:val="20"/>
                <w:szCs w:val="20"/>
              </w:rPr>
              <w:t>.</w:t>
            </w:r>
            <w:r w:rsidRPr="00511900">
              <w:rPr>
                <w:sz w:val="20"/>
                <w:szCs w:val="20"/>
              </w:rPr>
              <w:t>4 eseguire imper</w:t>
            </w:r>
            <w:r w:rsidR="0088723C">
              <w:rPr>
                <w:sz w:val="20"/>
                <w:szCs w:val="20"/>
              </w:rPr>
              <w:t>-</w:t>
            </w:r>
            <w:r w:rsidRPr="00511900">
              <w:rPr>
                <w:sz w:val="20"/>
                <w:szCs w:val="20"/>
              </w:rPr>
              <w:t>meabilizzazioni con materiali speciali</w:t>
            </w:r>
          </w:p>
          <w:p w14:paraId="409B634C" w14:textId="26FC4B01" w:rsidR="00D41792" w:rsidRPr="0060588A" w:rsidRDefault="00D41792" w:rsidP="00D41792">
            <w:pPr>
              <w:rPr>
                <w:rFonts w:eastAsia="Calibri"/>
                <w:sz w:val="20"/>
                <w:szCs w:val="20"/>
              </w:rPr>
            </w:pPr>
          </w:p>
        </w:tc>
        <w:tc>
          <w:tcPr>
            <w:tcW w:w="2425" w:type="dxa"/>
            <w:shd w:val="clear" w:color="auto" w:fill="DBE5F1"/>
          </w:tcPr>
          <w:p w14:paraId="243D1FB2" w14:textId="69E6B8E7" w:rsidR="00D41792" w:rsidRPr="0060588A" w:rsidRDefault="00D41792" w:rsidP="00D41792">
            <w:pPr>
              <w:rPr>
                <w:rFonts w:eastAsia="Calibri"/>
                <w:sz w:val="20"/>
                <w:szCs w:val="20"/>
              </w:rPr>
            </w:pPr>
            <w:r w:rsidRPr="00511900">
              <w:rPr>
                <w:sz w:val="20"/>
                <w:szCs w:val="20"/>
              </w:rPr>
              <w:t>c</w:t>
            </w:r>
            <w:r>
              <w:rPr>
                <w:sz w:val="20"/>
                <w:szCs w:val="20"/>
              </w:rPr>
              <w:t>.</w:t>
            </w:r>
            <w:r w:rsidRPr="00511900">
              <w:rPr>
                <w:sz w:val="20"/>
                <w:szCs w:val="20"/>
              </w:rPr>
              <w:t>5 inserire strati di protezione e di finitura e montare componenti di sistemi energetici su tetti piani</w:t>
            </w:r>
          </w:p>
        </w:tc>
      </w:tr>
      <w:tr w:rsidR="00D41792" w:rsidRPr="0060588A" w14:paraId="02B4A17A" w14:textId="77777777" w:rsidTr="00030F74">
        <w:trPr>
          <w:trHeight w:val="1336"/>
        </w:trPr>
        <w:tc>
          <w:tcPr>
            <w:tcW w:w="654" w:type="dxa"/>
            <w:shd w:val="clear" w:color="auto" w:fill="4F81BD"/>
          </w:tcPr>
          <w:p w14:paraId="698F51AD" w14:textId="77777777" w:rsidR="00D41792" w:rsidRPr="0060588A" w:rsidRDefault="00D41792" w:rsidP="00D41792">
            <w:pPr>
              <w:rPr>
                <w:rFonts w:eastAsia="Calibri"/>
                <w:b/>
                <w:bCs/>
                <w:sz w:val="20"/>
                <w:szCs w:val="20"/>
              </w:rPr>
            </w:pPr>
            <w:r w:rsidRPr="0060588A">
              <w:rPr>
                <w:rFonts w:eastAsia="Calibri"/>
                <w:b/>
                <w:bCs/>
                <w:sz w:val="20"/>
                <w:szCs w:val="20"/>
              </w:rPr>
              <w:t>d</w:t>
            </w:r>
          </w:p>
        </w:tc>
        <w:tc>
          <w:tcPr>
            <w:tcW w:w="2124" w:type="dxa"/>
            <w:shd w:val="clear" w:color="auto" w:fill="B8CCE4"/>
          </w:tcPr>
          <w:p w14:paraId="3A3D5C60" w14:textId="61FF097F" w:rsidR="00D41792" w:rsidRPr="0060588A" w:rsidRDefault="00D41792" w:rsidP="00D41792">
            <w:pPr>
              <w:rPr>
                <w:rFonts w:eastAsia="Calibri"/>
                <w:b/>
                <w:bCs/>
                <w:sz w:val="20"/>
                <w:szCs w:val="20"/>
              </w:rPr>
            </w:pPr>
            <w:r>
              <w:rPr>
                <w:b/>
                <w:sz w:val="20"/>
                <w:szCs w:val="20"/>
              </w:rPr>
              <w:t>M</w:t>
            </w:r>
            <w:r w:rsidRPr="00511900">
              <w:rPr>
                <w:b/>
                <w:sz w:val="20"/>
                <w:szCs w:val="20"/>
              </w:rPr>
              <w:t>anutenzione, riparazione e smontaggio di sistemi di impermeabiliz</w:t>
            </w:r>
            <w:r w:rsidR="008474B8">
              <w:rPr>
                <w:b/>
                <w:sz w:val="20"/>
                <w:szCs w:val="20"/>
              </w:rPr>
              <w:t>-</w:t>
            </w:r>
            <w:r w:rsidRPr="00511900">
              <w:rPr>
                <w:b/>
                <w:sz w:val="20"/>
                <w:szCs w:val="20"/>
              </w:rPr>
              <w:t>zazione</w:t>
            </w:r>
          </w:p>
        </w:tc>
        <w:tc>
          <w:tcPr>
            <w:tcW w:w="2424" w:type="dxa"/>
            <w:shd w:val="clear" w:color="auto" w:fill="DBE5F1"/>
          </w:tcPr>
          <w:p w14:paraId="22AEDC24" w14:textId="274CBAE4" w:rsidR="00D41792" w:rsidRPr="0060588A" w:rsidRDefault="00D41792" w:rsidP="008474B8">
            <w:pPr>
              <w:rPr>
                <w:rFonts w:eastAsia="Calibri"/>
                <w:sz w:val="20"/>
                <w:szCs w:val="20"/>
              </w:rPr>
            </w:pPr>
            <w:r w:rsidRPr="00511900">
              <w:rPr>
                <w:sz w:val="20"/>
                <w:szCs w:val="20"/>
              </w:rPr>
              <w:t>d</w:t>
            </w:r>
            <w:r>
              <w:rPr>
                <w:sz w:val="20"/>
                <w:szCs w:val="20"/>
              </w:rPr>
              <w:t>.</w:t>
            </w:r>
            <w:r w:rsidRPr="00511900">
              <w:rPr>
                <w:sz w:val="20"/>
                <w:szCs w:val="20"/>
              </w:rPr>
              <w:t>1 effettuare la manutenzione delle impermeabilizzazioni secondo l’apposito contratto</w:t>
            </w:r>
          </w:p>
        </w:tc>
        <w:tc>
          <w:tcPr>
            <w:tcW w:w="2425" w:type="dxa"/>
            <w:shd w:val="clear" w:color="auto" w:fill="DBE5F1"/>
          </w:tcPr>
          <w:p w14:paraId="294022C0" w14:textId="37BA0577" w:rsidR="00D41792" w:rsidRPr="0060588A" w:rsidRDefault="00D41792" w:rsidP="00D41792">
            <w:pPr>
              <w:rPr>
                <w:rFonts w:eastAsia="Calibri"/>
                <w:sz w:val="20"/>
                <w:szCs w:val="20"/>
              </w:rPr>
            </w:pPr>
            <w:r w:rsidRPr="00511900">
              <w:rPr>
                <w:sz w:val="20"/>
                <w:szCs w:val="20"/>
              </w:rPr>
              <w:t>d</w:t>
            </w:r>
            <w:r>
              <w:rPr>
                <w:sz w:val="20"/>
                <w:szCs w:val="20"/>
              </w:rPr>
              <w:t>.</w:t>
            </w:r>
            <w:r w:rsidRPr="00511900">
              <w:rPr>
                <w:sz w:val="20"/>
                <w:szCs w:val="20"/>
              </w:rPr>
              <w:t>2 eseguire le riparazioni sui sistemi di impermeabilizzazione</w:t>
            </w:r>
          </w:p>
        </w:tc>
        <w:tc>
          <w:tcPr>
            <w:tcW w:w="2425" w:type="dxa"/>
            <w:shd w:val="clear" w:color="auto" w:fill="DBE5F1"/>
          </w:tcPr>
          <w:p w14:paraId="3077C7C3" w14:textId="5272C0CB" w:rsidR="00D41792" w:rsidRPr="0060588A" w:rsidRDefault="00D41792" w:rsidP="00D41792">
            <w:pPr>
              <w:rPr>
                <w:rFonts w:eastAsia="Calibri"/>
                <w:sz w:val="20"/>
                <w:szCs w:val="20"/>
              </w:rPr>
            </w:pPr>
            <w:r w:rsidRPr="00511900">
              <w:rPr>
                <w:sz w:val="20"/>
                <w:szCs w:val="20"/>
              </w:rPr>
              <w:t>d</w:t>
            </w:r>
            <w:r>
              <w:rPr>
                <w:sz w:val="20"/>
                <w:szCs w:val="20"/>
              </w:rPr>
              <w:t>.</w:t>
            </w:r>
            <w:r w:rsidRPr="00511900">
              <w:rPr>
                <w:sz w:val="20"/>
                <w:szCs w:val="20"/>
              </w:rPr>
              <w:t>3 smontare i sistemi di impermeabilizzazione</w:t>
            </w:r>
          </w:p>
        </w:tc>
        <w:tc>
          <w:tcPr>
            <w:tcW w:w="2424" w:type="dxa"/>
            <w:shd w:val="clear" w:color="auto" w:fill="DBE5F1"/>
          </w:tcPr>
          <w:p w14:paraId="7E37585B" w14:textId="77777777" w:rsidR="00D41792" w:rsidRPr="0060588A" w:rsidRDefault="00D41792" w:rsidP="00D41792">
            <w:pPr>
              <w:rPr>
                <w:rFonts w:eastAsia="Calibri"/>
                <w:sz w:val="20"/>
                <w:szCs w:val="20"/>
              </w:rPr>
            </w:pPr>
          </w:p>
        </w:tc>
        <w:tc>
          <w:tcPr>
            <w:tcW w:w="2425" w:type="dxa"/>
            <w:shd w:val="clear" w:color="auto" w:fill="DBE5F1"/>
          </w:tcPr>
          <w:p w14:paraId="2C459711" w14:textId="77777777" w:rsidR="00D41792" w:rsidRPr="0060588A" w:rsidRDefault="00D41792" w:rsidP="00D41792">
            <w:pPr>
              <w:rPr>
                <w:rFonts w:eastAsia="Calibri"/>
                <w:sz w:val="20"/>
                <w:szCs w:val="20"/>
              </w:rPr>
            </w:pPr>
          </w:p>
        </w:tc>
      </w:tr>
    </w:tbl>
    <w:p w14:paraId="66A37A71" w14:textId="77777777" w:rsidR="00391BFE"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br w:type="page"/>
      </w:r>
    </w:p>
    <w:p w14:paraId="521078A8" w14:textId="1F93FBFA" w:rsidR="00391BFE" w:rsidRDefault="00391BFE" w:rsidP="009F32D8">
      <w:pPr>
        <w:pStyle w:val="berschrift1"/>
      </w:pPr>
      <w:bookmarkStart w:id="19" w:name="_Toc152777064"/>
      <w:bookmarkStart w:id="20" w:name="_Toc152828105"/>
      <w:bookmarkStart w:id="21" w:name="_Toc169696637"/>
      <w:r w:rsidRPr="0060588A">
        <w:lastRenderedPageBreak/>
        <w:t xml:space="preserve">Tabella </w:t>
      </w:r>
      <w:bookmarkEnd w:id="19"/>
      <w:bookmarkEnd w:id="20"/>
      <w:r w:rsidR="00327777" w:rsidRPr="0060588A">
        <w:t>di cooperazione tra i luoghi di formazione</w:t>
      </w:r>
      <w:bookmarkEnd w:id="21"/>
    </w:p>
    <w:p w14:paraId="22CEEBD8" w14:textId="77777777" w:rsidR="006C7538" w:rsidRPr="006C7538" w:rsidRDefault="006C7538" w:rsidP="006C7538"/>
    <w:tbl>
      <w:tblPr>
        <w:tblW w:w="15314" w:type="dxa"/>
        <w:tblInd w:w="-10" w:type="dxa"/>
        <w:tblLayout w:type="fixed"/>
        <w:tblCellMar>
          <w:left w:w="70" w:type="dxa"/>
          <w:right w:w="70" w:type="dxa"/>
        </w:tblCellMar>
        <w:tblLook w:val="04A0" w:firstRow="1" w:lastRow="0" w:firstColumn="1" w:lastColumn="0" w:noHBand="0" w:noVBand="1"/>
      </w:tblPr>
      <w:tblGrid>
        <w:gridCol w:w="4904"/>
        <w:gridCol w:w="397"/>
        <w:gridCol w:w="397"/>
        <w:gridCol w:w="397"/>
        <w:gridCol w:w="397"/>
        <w:gridCol w:w="8"/>
        <w:gridCol w:w="389"/>
        <w:gridCol w:w="8"/>
        <w:gridCol w:w="389"/>
        <w:gridCol w:w="8"/>
        <w:gridCol w:w="389"/>
        <w:gridCol w:w="8"/>
        <w:gridCol w:w="389"/>
        <w:gridCol w:w="8"/>
        <w:gridCol w:w="389"/>
        <w:gridCol w:w="8"/>
        <w:gridCol w:w="389"/>
        <w:gridCol w:w="8"/>
        <w:gridCol w:w="389"/>
        <w:gridCol w:w="8"/>
        <w:gridCol w:w="348"/>
        <w:gridCol w:w="41"/>
        <w:gridCol w:w="8"/>
        <w:gridCol w:w="389"/>
        <w:gridCol w:w="8"/>
        <w:gridCol w:w="389"/>
        <w:gridCol w:w="10"/>
        <w:gridCol w:w="387"/>
        <w:gridCol w:w="10"/>
        <w:gridCol w:w="387"/>
        <w:gridCol w:w="10"/>
        <w:gridCol w:w="387"/>
        <w:gridCol w:w="10"/>
        <w:gridCol w:w="387"/>
        <w:gridCol w:w="10"/>
        <w:gridCol w:w="874"/>
        <w:gridCol w:w="11"/>
        <w:gridCol w:w="99"/>
        <w:gridCol w:w="567"/>
        <w:gridCol w:w="19"/>
        <w:gridCol w:w="10"/>
        <w:gridCol w:w="1674"/>
      </w:tblGrid>
      <w:tr w:rsidR="000E5979" w:rsidRPr="0060588A" w14:paraId="5E96D060" w14:textId="77777777" w:rsidTr="00DC450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259C5A2" w14:textId="77777777" w:rsidR="000E5979" w:rsidRPr="0060588A" w:rsidRDefault="000E5979"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1191"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8FFBC7A" w14:textId="348F93D4"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5EE926E" w14:textId="1B87E703"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191"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C742E0D" w14:textId="3358E4F9"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1" w:type="dxa"/>
            <w:gridSpan w:val="7"/>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0176305" w14:textId="78B2BD8D"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1193"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1C3E766F" w14:textId="41296D4C"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5</w:t>
            </w:r>
          </w:p>
        </w:tc>
        <w:tc>
          <w:tcPr>
            <w:tcW w:w="1191"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3523BF8" w14:textId="1E2D8920"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6</w:t>
            </w:r>
          </w:p>
        </w:tc>
        <w:tc>
          <w:tcPr>
            <w:tcW w:w="3254" w:type="dxa"/>
            <w:gridSpan w:val="7"/>
            <w:vMerge w:val="restart"/>
            <w:tcBorders>
              <w:top w:val="single" w:sz="4" w:space="0" w:color="auto"/>
              <w:left w:val="single" w:sz="4" w:space="0" w:color="auto"/>
              <w:right w:val="single" w:sz="4" w:space="0" w:color="auto"/>
            </w:tcBorders>
            <w:shd w:val="clear" w:color="auto" w:fill="auto"/>
            <w:vAlign w:val="bottom"/>
          </w:tcPr>
          <w:p w14:paraId="24D370B0" w14:textId="77777777" w:rsidR="000E5979" w:rsidRPr="0060588A" w:rsidRDefault="000E5979" w:rsidP="00BC5164">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EA621A" w:rsidRPr="0060588A" w14:paraId="2817AACF" w14:textId="77777777" w:rsidTr="00DC4507">
        <w:trPr>
          <w:cantSplit/>
          <w:trHeight w:val="850"/>
        </w:trPr>
        <w:tc>
          <w:tcPr>
            <w:tcW w:w="4904" w:type="dxa"/>
            <w:vMerge/>
            <w:tcBorders>
              <w:top w:val="single" w:sz="4" w:space="0" w:color="auto"/>
              <w:left w:val="single" w:sz="4" w:space="0" w:color="auto"/>
              <w:bottom w:val="single" w:sz="4" w:space="0" w:color="auto"/>
              <w:right w:val="single" w:sz="4" w:space="0" w:color="auto"/>
            </w:tcBorders>
            <w:vAlign w:val="center"/>
            <w:hideMark/>
          </w:tcPr>
          <w:p w14:paraId="5AC4D4CE" w14:textId="77777777" w:rsidR="00EA621A" w:rsidRPr="0060588A" w:rsidRDefault="00EA621A" w:rsidP="00EA621A">
            <w:pPr>
              <w:rPr>
                <w:rFonts w:eastAsia="Times New Roman"/>
                <w:color w:val="000000"/>
                <w:kern w:val="0"/>
                <w:sz w:val="20"/>
                <w:szCs w:val="20"/>
                <w:lang w:eastAsia="de-CH"/>
                <w14:ligatures w14:val="none"/>
              </w:rPr>
            </w:pP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24CC2F" w14:textId="15D7348D"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3ABA0FC0" w14:textId="668B1FFC"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FB0914" w14:textId="438EA1D2"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F97ECF3" w14:textId="5D0FAF31"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26A1852" w14:textId="28612C73"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B33C6CD" w14:textId="2E4036E1"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5C5E651C" w14:textId="6F109B3F"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C59DDAE" w14:textId="5E9650CB"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9A3561" w14:textId="558F91BF"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FE838F" w14:textId="3D72F05E"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5B09DD10" w14:textId="1D79BA5F"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3"/>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2472A008" w14:textId="4087E879"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5C7217FD" w14:textId="73140A72"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9"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00F30E2" w14:textId="05B31827"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1D31E21" w14:textId="4C60FC89"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B378B2B" w14:textId="5C34B868"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3CE2A66C" w14:textId="46B0CA9D"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5E1757BF" w14:textId="1A7BD2B4"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254" w:type="dxa"/>
            <w:gridSpan w:val="7"/>
            <w:vMerge/>
            <w:tcBorders>
              <w:left w:val="single" w:sz="4" w:space="0" w:color="auto"/>
              <w:right w:val="single" w:sz="4" w:space="0" w:color="auto"/>
            </w:tcBorders>
            <w:shd w:val="clear" w:color="auto" w:fill="auto"/>
            <w:vAlign w:val="center"/>
          </w:tcPr>
          <w:p w14:paraId="408E2469" w14:textId="77777777" w:rsidR="00EA621A" w:rsidRPr="0060588A" w:rsidRDefault="00EA621A" w:rsidP="00EA621A">
            <w:pPr>
              <w:spacing w:after="60"/>
              <w:rPr>
                <w:rFonts w:eastAsia="Times New Roman"/>
                <w:color w:val="000000"/>
                <w:kern w:val="0"/>
                <w:sz w:val="20"/>
                <w:szCs w:val="20"/>
                <w:lang w:eastAsia="de-CH"/>
                <w14:ligatures w14:val="none"/>
              </w:rPr>
            </w:pPr>
          </w:p>
        </w:tc>
      </w:tr>
      <w:tr w:rsidR="000E5979" w:rsidRPr="0060588A" w14:paraId="2A6BDFC1" w14:textId="77777777" w:rsidTr="00DC4507">
        <w:trPr>
          <w:cantSplit/>
          <w:trHeight w:val="227"/>
        </w:trPr>
        <w:tc>
          <w:tcPr>
            <w:tcW w:w="12060" w:type="dxa"/>
            <w:gridSpan w:val="35"/>
            <w:tcBorders>
              <w:top w:val="single" w:sz="4" w:space="0" w:color="auto"/>
              <w:left w:val="single" w:sz="4" w:space="0" w:color="auto"/>
              <w:bottom w:val="single" w:sz="4" w:space="0" w:color="auto"/>
              <w:right w:val="single" w:sz="4" w:space="0" w:color="auto"/>
            </w:tcBorders>
            <w:shd w:val="clear" w:color="000000" w:fill="595959"/>
            <w:vAlign w:val="center"/>
            <w:hideMark/>
          </w:tcPr>
          <w:p w14:paraId="2F0098CC" w14:textId="396631F3" w:rsidR="000E5979" w:rsidRPr="0060588A" w:rsidRDefault="000E5979" w:rsidP="00BC5164">
            <w:pPr>
              <w:rPr>
                <w:rFonts w:eastAsia="Times New Roman"/>
                <w:color w:val="FFFFFF"/>
                <w:kern w:val="0"/>
                <w:sz w:val="20"/>
                <w:szCs w:val="20"/>
                <w:lang w:eastAsia="de-CH"/>
                <w14:ligatures w14:val="none"/>
              </w:rPr>
            </w:pPr>
            <w:r w:rsidRPr="0060588A">
              <w:rPr>
                <w:rFonts w:eastAsia="Times New Roman"/>
                <w:color w:val="FFFFFF"/>
                <w:kern w:val="0"/>
                <w:sz w:val="20"/>
                <w:szCs w:val="20"/>
                <w:lang w:eastAsia="de-CH"/>
                <w14:ligatures w14:val="none"/>
              </w:rPr>
              <w:t xml:space="preserve">a </w:t>
            </w:r>
            <w:r w:rsidR="00DD7BB8" w:rsidRPr="0060588A">
              <w:rPr>
                <w:rFonts w:eastAsia="Times New Roman" w:cs="Arial"/>
                <w:color w:val="FFFFFF"/>
                <w:sz w:val="20"/>
                <w:szCs w:val="20"/>
              </w:rPr>
              <w:t>Organizzazione dei lavori sull’involucro edilizio</w:t>
            </w:r>
          </w:p>
        </w:tc>
        <w:tc>
          <w:tcPr>
            <w:tcW w:w="3254" w:type="dxa"/>
            <w:gridSpan w:val="7"/>
            <w:vMerge/>
            <w:tcBorders>
              <w:left w:val="single" w:sz="4" w:space="0" w:color="auto"/>
              <w:bottom w:val="single" w:sz="4" w:space="0" w:color="auto"/>
              <w:right w:val="single" w:sz="4" w:space="0" w:color="auto"/>
            </w:tcBorders>
            <w:shd w:val="clear" w:color="auto" w:fill="auto"/>
            <w:vAlign w:val="center"/>
          </w:tcPr>
          <w:p w14:paraId="44F29C88" w14:textId="77777777" w:rsidR="000E5979" w:rsidRPr="0060588A" w:rsidRDefault="000E5979" w:rsidP="00BC5164">
            <w:pPr>
              <w:rPr>
                <w:rFonts w:eastAsia="Times New Roman"/>
                <w:color w:val="000000"/>
                <w:kern w:val="0"/>
                <w:sz w:val="20"/>
                <w:szCs w:val="20"/>
                <w:lang w:eastAsia="de-CH"/>
                <w14:ligatures w14:val="none"/>
              </w:rPr>
            </w:pPr>
          </w:p>
        </w:tc>
      </w:tr>
      <w:tr w:rsidR="004C3BDE" w:rsidRPr="0060588A" w14:paraId="0959FF9F" w14:textId="77777777" w:rsidTr="00DC4507">
        <w:trPr>
          <w:cantSplit/>
          <w:trHeight w:val="27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773BA7F" w14:textId="6E9B4C4A" w:rsidR="004C3BDE" w:rsidRPr="0060588A" w:rsidRDefault="004C3BDE" w:rsidP="004C3BDE">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a1 </w:t>
            </w:r>
            <w:r w:rsidRPr="0060588A">
              <w:rPr>
                <w:rFonts w:eastAsia="Times New Roman" w:cs="Arial"/>
                <w:color w:val="000000"/>
                <w:sz w:val="20"/>
                <w:szCs w:val="20"/>
              </w:rPr>
              <w:t>Caricare, trasportare e stoccare in modo sicuro materiali e strumenti per i lavori da eseguire sull’involucro edilizio</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DC64345" w14:textId="608ADFD9"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3A0FA38E" w14:textId="3F915519"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0502513C"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4F32BAF" w14:textId="662F9692"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DFBDF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870A4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A1974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34C6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BF2C1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0A38B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2F2C6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C68C4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CFFBCF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00DBF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E029DB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6873C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32E897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5C4A8F"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4EA52FDB" w14:textId="7EE9BDBB"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44989430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3229D195" w14:textId="4653A143"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9836869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17C8C7BC" w14:textId="77777777" w:rsidTr="00DC450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CB03CF8"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701FD77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109B287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2B6B098F"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45A879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0119BF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E99AF0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8DC2D8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1CC792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C509B7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B691D5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A968B4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2C6A47B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44DE2F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B07F88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BD5A5F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E4BB4B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95FAF3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6D26ED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41F2B9A5" w14:textId="6BA0A071"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482006275"/>
                <w:placeholder>
                  <w:docPart w:val="9A2B0D36039544BA94794C80FA9EF1D6"/>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0CC5406F" w14:textId="77777777" w:rsidTr="00DC450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CA33424"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C140F6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58A104A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343CEAF7"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0ECD3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E3756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B894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6EE7C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BE757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AE1F1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EB97A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26143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2A2C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38B7E7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980653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B7C6B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E4F759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5EAED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657207"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3ED431D0" w14:textId="5FD413F4"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6D87C609" w14:textId="511EAD69"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220288937"/>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330851CF" w14:textId="77777777" w:rsidTr="00DC450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6458ADD" w14:textId="06FA517C" w:rsidR="004C3BDE" w:rsidRPr="0060588A" w:rsidRDefault="004C3BDE" w:rsidP="004C3BDE">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a2 </w:t>
            </w:r>
            <w:r w:rsidRPr="0060588A">
              <w:rPr>
                <w:rFonts w:eastAsia="Times New Roman" w:cs="Arial"/>
                <w:color w:val="000000"/>
                <w:sz w:val="20"/>
                <w:szCs w:val="20"/>
              </w:rPr>
              <w:t>Preparare la postazione di lavoro per i lavori da eseguire sull’involucro edilizio nel rispetto della sicurezza sul lavoro e della protezione della salute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4ECFE07" w14:textId="5537E06E"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tcBorders>
              <w:top w:val="single" w:sz="4" w:space="0" w:color="auto"/>
              <w:left w:val="single" w:sz="4" w:space="0" w:color="auto"/>
              <w:bottom w:val="single" w:sz="4" w:space="0" w:color="auto"/>
              <w:right w:val="single" w:sz="4" w:space="0" w:color="auto"/>
            </w:tcBorders>
            <w:shd w:val="clear" w:color="auto" w:fill="D9D9D9"/>
            <w:vAlign w:val="center"/>
            <w:hideMark/>
          </w:tcPr>
          <w:p w14:paraId="02DA1FCC"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05029301" w14:textId="77777777" w:rsidR="004C3BDE" w:rsidRPr="0060588A" w:rsidRDefault="004C3BDE" w:rsidP="004C3BDE">
            <w:pP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ECE4231" w14:textId="46DBA4EF"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CE1E7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72BF0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1636B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3D206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1021A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E7B32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D17EF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00BDB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7B1C9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04206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55CB41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759C9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0421B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8E6EC7"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1B3CA774" w14:textId="119BABA9"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90055705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00F0DAD8" w14:textId="761DA25B"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38421452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39573B26" w14:textId="77777777" w:rsidTr="00DC450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13734A9"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EC212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6C0D0F4"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2E1CD6D1" w14:textId="77777777" w:rsidR="004C3BDE" w:rsidRPr="0060588A" w:rsidRDefault="004C3BDE" w:rsidP="004C3BDE">
            <w:pP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69CFE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5A227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EA177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93D67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297C57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80049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3D90F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F01C3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3774FC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3D8C4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3B054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245BF2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C2C62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39C77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AA5607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25729F55" w14:textId="63D724E1"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334890479"/>
                <w:placeholder>
                  <w:docPart w:val="6917449768464371A3F64E5E6923C4B1"/>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5521FCB8" w14:textId="77777777" w:rsidTr="00DC450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84EE47"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B612F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401E978"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5866575D" w14:textId="77777777" w:rsidR="004C3BDE" w:rsidRPr="0060588A" w:rsidRDefault="004C3BDE" w:rsidP="004C3BDE">
            <w:pP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2828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C60C3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CEB8E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9733A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A4818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0AE4C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F8597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8E5E5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C672A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28F69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F88BFD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C33A14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BEC71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E8439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753B2A"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296B8F27" w14:textId="3896988F"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1E5F9D4B" w14:textId="0EC13B09"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334606534"/>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3B55B595" w14:textId="77777777" w:rsidTr="00921F1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3E8FAB5" w14:textId="2034892B" w:rsidR="004C3BDE" w:rsidRPr="0060588A" w:rsidRDefault="004C3BDE" w:rsidP="004C3BDE">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a3 </w:t>
            </w:r>
            <w:r w:rsidRPr="0060588A">
              <w:rPr>
                <w:rFonts w:eastAsia="Times New Roman" w:cs="Arial"/>
                <w:color w:val="000000"/>
                <w:sz w:val="20"/>
                <w:szCs w:val="20"/>
              </w:rPr>
              <w:t>Utilizzare in sicurezza materiali e sostanze pericolose sull’involucro edilizio e smaltirli in maniera ecocompatibile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BE6BFC0" w14:textId="180992A6"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0E572C54" w14:textId="600F853F"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CI2</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14C447E"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5EC7589" w14:textId="5E04B57E"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B65C17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09BCC582"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F1D1B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060F0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7B3AF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91CAC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1D253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29583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C2925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9F90B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7FA41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C781B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C9190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D14A66"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292021BE" w14:textId="2D8CAADA"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96448481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50BB4512" w14:textId="2B6C226E"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31725770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4B382F66"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23DA23"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47455B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noWrap/>
            <w:textDirection w:val="btLr"/>
            <w:vAlign w:val="center"/>
          </w:tcPr>
          <w:p w14:paraId="4E0947F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1B8E13"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264E9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A1A89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1CE338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9B872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9BC29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85379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2B30ED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4D76F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DAD82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A2F68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CD8993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7BD78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609625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0E71D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31C42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4A3E1854" w14:textId="1A1BE107"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236333001"/>
                <w:placeholder>
                  <w:docPart w:val="49100DF62BD04CCC9DB8DF054FEBF802"/>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5FBB23C4"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57F4794"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EE9C55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noWrap/>
            <w:textDirection w:val="btLr"/>
            <w:vAlign w:val="center"/>
          </w:tcPr>
          <w:p w14:paraId="29448CD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5DD20ED"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44FCB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A0B3E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4423801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F4AE0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C5B9B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731DB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46D23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B436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557B8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771550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D76C4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61698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1A77C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671B9F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3F78301"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7969B47F" w14:textId="4EA05B9E"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673E6525" w14:textId="65B82822"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465396664"/>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48FADDD3" w14:textId="77777777" w:rsidTr="00921F1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958028D" w14:textId="33722ADE" w:rsidR="004C3BDE" w:rsidRPr="0060588A" w:rsidRDefault="004C3BDE" w:rsidP="004C3BDE">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a4 </w:t>
            </w:r>
            <w:r w:rsidRPr="0060588A">
              <w:rPr>
                <w:rFonts w:eastAsia="Times New Roman" w:cs="Arial"/>
                <w:color w:val="000000"/>
                <w:sz w:val="20"/>
                <w:szCs w:val="20"/>
              </w:rPr>
              <w:t>Informare la clientela in merito ai lavori sull’involucro edilizio, alle misure di efficientamento energetico e alle energie rinnovabili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066A7B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hideMark/>
          </w:tcPr>
          <w:p w14:paraId="6D3D4F80"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1FE5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6C380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34B0F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hideMark/>
          </w:tcPr>
          <w:p w14:paraId="5175395C"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9266B85" w14:textId="1982D924"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F792C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1C69E6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BB6D12B" w14:textId="61DB637F"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8347F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6CDDE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D8A5EA2" w14:textId="2E69461B"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5D33A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93A6D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573AA9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6551A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F96C5A"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29BE6A86" w14:textId="441438E4"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72016755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09096881" w14:textId="20556EEC"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5153476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41FBCB89"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B1CD3FF"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FDD08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tcPr>
          <w:p w14:paraId="5334A9CC"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662D525"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97C4B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622C8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1E53B3B4"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21C6C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D27CB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7E8A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E74220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84A79E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345DF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0051FD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A3A93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A0681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8C63FE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8D687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EC787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71D636A8" w14:textId="2900AA43"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321733845"/>
                <w:placeholder>
                  <w:docPart w:val="4950E971952D4108804890DDBD58F193"/>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4516E8A9"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BC0E06"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72F26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tcPr>
          <w:p w14:paraId="24CABEA0"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FFCC1B"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045E25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8850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65E47FE9"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A0BFF1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945C8F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3C24C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F5C50E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98302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7CA67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90B93C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30092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9DB5C2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6A44B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ADAFB7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ED0BAC"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79E5955B" w14:textId="4FC7FC44"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779FB605" w14:textId="2DEFE2EF"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2114088027"/>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6BA10B86" w14:textId="77777777" w:rsidTr="00921F1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AE86534" w14:textId="69494DA4" w:rsidR="004C3BDE" w:rsidRPr="0060588A" w:rsidRDefault="004C3BDE" w:rsidP="004C3BDE">
            <w:pPr>
              <w:rPr>
                <w:rFonts w:eastAsia="Times New Roman"/>
                <w:kern w:val="0"/>
                <w:sz w:val="20"/>
                <w:szCs w:val="20"/>
                <w:lang w:eastAsia="de-CH"/>
                <w14:ligatures w14:val="none"/>
              </w:rPr>
            </w:pPr>
            <w:r w:rsidRPr="0060588A">
              <w:rPr>
                <w:rFonts w:eastAsia="Times New Roman"/>
                <w:kern w:val="0"/>
                <w:sz w:val="20"/>
                <w:szCs w:val="20"/>
                <w:lang w:eastAsia="de-CH"/>
                <w14:ligatures w14:val="none"/>
              </w:rPr>
              <w:t xml:space="preserve">a5 </w:t>
            </w:r>
            <w:r w:rsidRPr="0060588A">
              <w:rPr>
                <w:rFonts w:eastAsia="Times New Roman" w:cs="Arial"/>
                <w:sz w:val="20"/>
                <w:szCs w:val="20"/>
              </w:rPr>
              <w:t>Abbozzare i lavori sull’involucro edilizio, documentarli e redigere rapporti</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607F2C2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hideMark/>
          </w:tcPr>
          <w:p w14:paraId="09CD6063"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6F75A62"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7A531FB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61F49F9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hideMark/>
          </w:tcPr>
          <w:p w14:paraId="009A9A0E"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614C1C9" w14:textId="414E12AC"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255B066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301250B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9AEB958" w14:textId="5E0B8364"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F09486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right w:val="single" w:sz="4" w:space="0" w:color="auto"/>
            </w:tcBorders>
            <w:shd w:val="clear" w:color="auto" w:fill="auto"/>
            <w:noWrap/>
            <w:textDirection w:val="btLr"/>
            <w:vAlign w:val="center"/>
          </w:tcPr>
          <w:p w14:paraId="322B4C5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21BA268" w14:textId="7EDE6BD0"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3932479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58F18DE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5DE92A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06AD6E3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66AAB8B"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0543D2BC" w14:textId="78F9B70C"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37900162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15F8249B" w14:textId="039729D2"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30813074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3DDAFB4C"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C43FCE2" w14:textId="77777777" w:rsidR="004C3BDE" w:rsidRPr="0060588A" w:rsidRDefault="004C3BDE" w:rsidP="004C3BDE">
            <w:pPr>
              <w:rPr>
                <w:rFonts w:eastAsia="Times New Roman"/>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7491E7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tcPr>
          <w:p w14:paraId="4B2306E3"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19CC00EB"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right w:val="single" w:sz="4" w:space="0" w:color="auto"/>
            </w:tcBorders>
            <w:shd w:val="clear" w:color="auto" w:fill="auto"/>
            <w:noWrap/>
            <w:textDirection w:val="btLr"/>
            <w:vAlign w:val="center"/>
          </w:tcPr>
          <w:p w14:paraId="424BF1A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682ECB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17C0CA4E"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5A1DDC4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698E77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2F3846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032A957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3B5E03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auto"/>
            <w:noWrap/>
            <w:textDirection w:val="btLr"/>
            <w:vAlign w:val="center"/>
          </w:tcPr>
          <w:p w14:paraId="43673E8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6AD59E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auto"/>
            <w:noWrap/>
            <w:textDirection w:val="btLr"/>
            <w:vAlign w:val="center"/>
          </w:tcPr>
          <w:p w14:paraId="203DB4B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A49F41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022617F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0A72DB5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35471D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099F4306" w14:textId="0B6F16A9"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504182163"/>
                <w:placeholder>
                  <w:docPart w:val="5458B299CF974A14987FD7AD87A63091"/>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65CE6DDB"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4E75C57" w14:textId="77777777" w:rsidR="004C3BDE" w:rsidRPr="0060588A" w:rsidRDefault="004C3BDE" w:rsidP="004C3BDE">
            <w:pPr>
              <w:rPr>
                <w:rFonts w:eastAsia="Times New Roman"/>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ACE454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vAlign w:val="center"/>
          </w:tcPr>
          <w:p w14:paraId="2643ABAD"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D1DD641"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CB13D4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6879E9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vAlign w:val="center"/>
          </w:tcPr>
          <w:p w14:paraId="5BDBAE44"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15B9556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20D023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81AD69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8A82EB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713E4C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513BE9F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028BED4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D1A348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15EDFD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FBD103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3231BA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4E840DF"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0D0DAEDB" w14:textId="4FB363BE"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60F9AF7E" w14:textId="7D82E6FD"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1557389304"/>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BC5164" w:rsidRPr="0060588A" w14:paraId="07551139" w14:textId="77777777" w:rsidTr="00DC4507">
        <w:trPr>
          <w:cantSplit/>
          <w:trHeight w:val="227"/>
        </w:trPr>
        <w:tc>
          <w:tcPr>
            <w:tcW w:w="12060" w:type="dxa"/>
            <w:gridSpan w:val="35"/>
            <w:tcBorders>
              <w:top w:val="single" w:sz="4" w:space="0" w:color="auto"/>
              <w:left w:val="single" w:sz="4" w:space="0" w:color="auto"/>
              <w:bottom w:val="single" w:sz="4" w:space="0" w:color="auto"/>
              <w:right w:val="single" w:sz="4" w:space="0" w:color="auto"/>
            </w:tcBorders>
            <w:shd w:val="clear" w:color="000000" w:fill="595959"/>
            <w:vAlign w:val="center"/>
            <w:hideMark/>
          </w:tcPr>
          <w:p w14:paraId="3B5958C7" w14:textId="5EC3E8CB" w:rsidR="00BC5164" w:rsidRPr="0060588A" w:rsidRDefault="00BC5164" w:rsidP="00BC5164">
            <w:pPr>
              <w:rPr>
                <w:rFonts w:eastAsia="Times New Roman"/>
                <w:color w:val="FFFFFF"/>
                <w:kern w:val="0"/>
                <w:sz w:val="20"/>
                <w:szCs w:val="20"/>
                <w:lang w:eastAsia="de-CH"/>
                <w14:ligatures w14:val="none"/>
              </w:rPr>
            </w:pPr>
            <w:r w:rsidRPr="0060588A">
              <w:rPr>
                <w:rFonts w:eastAsia="Times New Roman"/>
                <w:color w:val="FFFFFF"/>
                <w:kern w:val="0"/>
                <w:sz w:val="20"/>
                <w:szCs w:val="20"/>
                <w:lang w:eastAsia="de-CH"/>
                <w14:ligatures w14:val="none"/>
              </w:rPr>
              <w:t xml:space="preserve">b </w:t>
            </w:r>
            <w:r w:rsidR="009E5A66" w:rsidRPr="00D0667C">
              <w:rPr>
                <w:rFonts w:eastAsia="Times New Roman" w:cs="Arial"/>
                <w:color w:val="FFFFFF"/>
                <w:sz w:val="20"/>
                <w:szCs w:val="20"/>
              </w:rPr>
              <w:t>Pianificazione e preparazione dei lavori di impermeabilizzazione</w:t>
            </w:r>
          </w:p>
        </w:tc>
        <w:tc>
          <w:tcPr>
            <w:tcW w:w="3254" w:type="dxa"/>
            <w:gridSpan w:val="7"/>
            <w:tcBorders>
              <w:top w:val="single" w:sz="4" w:space="0" w:color="auto"/>
              <w:left w:val="single" w:sz="4" w:space="0" w:color="auto"/>
              <w:bottom w:val="single" w:sz="4" w:space="0" w:color="auto"/>
              <w:right w:val="single" w:sz="4" w:space="0" w:color="auto"/>
            </w:tcBorders>
            <w:shd w:val="clear" w:color="auto" w:fill="auto"/>
            <w:vAlign w:val="center"/>
          </w:tcPr>
          <w:p w14:paraId="6DAFAB8C" w14:textId="77777777" w:rsidR="00BC5164" w:rsidRPr="0060588A" w:rsidRDefault="00BC5164" w:rsidP="00BC5164">
            <w:pPr>
              <w:rPr>
                <w:rFonts w:eastAsia="Times New Roman"/>
                <w:color w:val="000000"/>
                <w:kern w:val="0"/>
                <w:sz w:val="20"/>
                <w:szCs w:val="20"/>
                <w:lang w:eastAsia="de-CH"/>
                <w14:ligatures w14:val="none"/>
              </w:rPr>
            </w:pPr>
          </w:p>
        </w:tc>
      </w:tr>
      <w:tr w:rsidR="004C3BDE" w:rsidRPr="0060588A" w14:paraId="0AAE954D" w14:textId="77777777" w:rsidTr="00F66FD8">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58278D1" w14:textId="268313E1" w:rsidR="004C3BDE" w:rsidRPr="0060588A" w:rsidRDefault="004C3BDE" w:rsidP="004C3BDE">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b1 </w:t>
            </w:r>
            <w:r w:rsidRPr="00D0667C">
              <w:rPr>
                <w:rFonts w:eastAsia="Times New Roman" w:cs="Arial"/>
                <w:color w:val="000000"/>
                <w:sz w:val="20"/>
                <w:szCs w:val="20"/>
              </w:rPr>
              <w:t>Verificare la documentazione dell’incarico per i lavori di impermeabilizzazione e pianificare il lavoro</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61E43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7CAFE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974106D"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4A6D63B" w14:textId="60AE001E"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tcPr>
          <w:p w14:paraId="5F75447D" w14:textId="1D6D5A28"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D14BF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85B6944" w14:textId="04C5218F"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I/E</w:t>
            </w:r>
          </w:p>
        </w:tc>
        <w:tc>
          <w:tcPr>
            <w:tcW w:w="397" w:type="dxa"/>
            <w:gridSpan w:val="2"/>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15E23431" w14:textId="3FC7067D"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 &amp; 5</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21F8F127"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20 L incl.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648253B" w14:textId="6F142730"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8C92DE2" w14:textId="02F191B1"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58F2350E" w14:textId="109DB518"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EEA40F6" w14:textId="28CD822A"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CB064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BC43E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86EA83" w14:textId="200D64FA"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DF706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E78D22"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391E4544" w14:textId="2C542AB3"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59145700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59541B77" w14:textId="21F49ACF"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49187508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14C7A2E1" w14:textId="77777777" w:rsidTr="00F66FD8">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6A2621E"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E9B0D1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D52E0D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F8745EF"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5392A86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3C537BA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9BC197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702931C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7768B4A7" w14:textId="5971C781"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noWrap/>
            <w:textDirection w:val="btLr"/>
            <w:vAlign w:val="center"/>
          </w:tcPr>
          <w:p w14:paraId="06E75E9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752453F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DB622C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85A7D1"/>
            <w:noWrap/>
            <w:textDirection w:val="btLr"/>
            <w:vAlign w:val="center"/>
          </w:tcPr>
          <w:p w14:paraId="1F6092B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56EA5F2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85277F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ED0720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6DB26A3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0A11E8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01E53D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5683AE6E" w14:textId="1C343F3B"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320654053"/>
                <w:placeholder>
                  <w:docPart w:val="C699AB8FB3E34CD7BE77D8B29C8F0D27"/>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0D572E9A" w14:textId="77777777" w:rsidTr="00F66FD8">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9C06150"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62102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129D0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2009B6"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2216D0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67614EC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83E4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1ADC2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7D7D79C5" w14:textId="7832636A"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1B5691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78D47D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209A43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06EE037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40891A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7C872D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EA340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6DA40B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F270D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DFF4AC"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62BA3B08" w14:textId="27F7E9C5"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1D7785DD" w14:textId="7F74876C"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1706935374"/>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042C864F" w14:textId="77777777" w:rsidTr="00F66FD8">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4A39014" w14:textId="12612C2A" w:rsidR="004C3BDE" w:rsidRPr="0060588A" w:rsidRDefault="004C3BDE" w:rsidP="004C3BDE">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b2 </w:t>
            </w:r>
            <w:r w:rsidRPr="00D0667C">
              <w:rPr>
                <w:rFonts w:eastAsia="Times New Roman" w:cs="Arial"/>
                <w:color w:val="000000"/>
                <w:sz w:val="20"/>
                <w:szCs w:val="20"/>
              </w:rPr>
              <w:t>Controllare e fornire i materiali e le attrezzature per i lavori di impermeabilizzazione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DB29B4" w14:textId="1B802D02"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DBC17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99115A"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73B6292" w14:textId="594FAD08"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0C412959"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DBF88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DAFC10" w14:textId="2FDA96C2"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I/E</w:t>
            </w:r>
          </w:p>
        </w:tc>
        <w:tc>
          <w:tcPr>
            <w:tcW w:w="397" w:type="dxa"/>
            <w:gridSpan w:val="2"/>
            <w:vMerge/>
            <w:tcBorders>
              <w:left w:val="single" w:sz="4" w:space="0" w:color="auto"/>
              <w:right w:val="single" w:sz="4" w:space="0" w:color="auto"/>
            </w:tcBorders>
            <w:shd w:val="clear" w:color="auto" w:fill="D9D9D9"/>
            <w:vAlign w:val="center"/>
            <w:hideMark/>
          </w:tcPr>
          <w:p w14:paraId="2304A631" w14:textId="0F77761A"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04685802"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204ECAA" w14:textId="2105B543"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01F8087C" w14:textId="3BCD34F5"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r>
              <w:rPr>
                <w:rFonts w:eastAsia="Times New Roman"/>
                <w:color w:val="000000"/>
                <w:kern w:val="0"/>
                <w:sz w:val="20"/>
                <w:szCs w:val="20"/>
                <w:lang w:eastAsia="de-CH"/>
                <w14:ligatures w14:val="none"/>
              </w:rPr>
              <w:t>6</w:t>
            </w: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36A1E8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9227565" w14:textId="0B1FECB0"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9FE655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8225D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F2EA0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099DA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3F1306F"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36DBF156" w14:textId="3D5D30CA"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54162934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2EC63002" w14:textId="2BBAA675"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6591866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228EA1F8" w14:textId="77777777" w:rsidTr="00F66FD8">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B294669"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97F0F7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80786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990302"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2151E8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3F41AAE4"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45B1F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DCA037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tcPr>
          <w:p w14:paraId="79F49E4F" w14:textId="38B801DA"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vAlign w:val="center"/>
          </w:tcPr>
          <w:p w14:paraId="386A3D0D"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EB4FB6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601D9C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18EE6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67EF73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DF583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6472DC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3B3632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3EF12B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AD46D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1382F8C7" w14:textId="715A2DB4"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983899226"/>
                <w:placeholder>
                  <w:docPart w:val="D5329096CC5D445AB740D7528DD11CA2"/>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378629C0" w14:textId="77777777" w:rsidTr="00F66FD8">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4E858FF"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0AB076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C48C3C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8C7C32"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E85533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vAlign w:val="center"/>
          </w:tcPr>
          <w:p w14:paraId="4BD66901"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87272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AF5CA3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tcPr>
          <w:p w14:paraId="125AE7DD" w14:textId="34A22E9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vAlign w:val="center"/>
          </w:tcPr>
          <w:p w14:paraId="447DBAE3"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67779B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508661B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E5F6E5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E18D6A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F060D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C1236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78F35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1B923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C42FE0"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616D88B4" w14:textId="3E3B6D21"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4222438C" w14:textId="237F6F58"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242881266"/>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67238EA7" w14:textId="77777777" w:rsidTr="00F66FD8">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30FC8710" w14:textId="59692262" w:rsidR="004C3BDE" w:rsidRPr="0060588A" w:rsidRDefault="004C3BDE" w:rsidP="004C3BDE">
            <w:pPr>
              <w:rPr>
                <w:rFonts w:eastAsia="Times New Roman"/>
                <w:color w:val="000000"/>
                <w:kern w:val="0"/>
                <w:sz w:val="20"/>
                <w:szCs w:val="20"/>
                <w:lang w:eastAsia="de-CH"/>
                <w14:ligatures w14:val="none"/>
              </w:rPr>
            </w:pPr>
            <w:r w:rsidRPr="00C5101F">
              <w:rPr>
                <w:rFonts w:eastAsia="Times New Roman" w:cs="Arial"/>
                <w:sz w:val="20"/>
                <w:szCs w:val="20"/>
              </w:rPr>
              <w:t xml:space="preserve">b3 </w:t>
            </w:r>
            <w:r>
              <w:rPr>
                <w:rFonts w:eastAsia="Times New Roman" w:cs="Arial"/>
                <w:color w:val="000000" w:themeColor="text1"/>
                <w:sz w:val="20"/>
                <w:szCs w:val="20"/>
              </w:rPr>
              <w:t>P</w:t>
            </w:r>
            <w:r>
              <w:rPr>
                <w:color w:val="000000" w:themeColor="text1"/>
                <w:sz w:val="20"/>
                <w:szCs w:val="20"/>
              </w:rPr>
              <w:t>ianificare e coordinare</w:t>
            </w:r>
            <w:r>
              <w:rPr>
                <w:sz w:val="20"/>
                <w:szCs w:val="20"/>
              </w:rPr>
              <w:t xml:space="preserve"> il lavoro di impermeabilizzazione</w:t>
            </w:r>
            <w:r>
              <w:rPr>
                <w:color w:val="000000" w:themeColor="text1"/>
                <w:sz w:val="20"/>
                <w:szCs w:val="20"/>
              </w:rPr>
              <w:t xml:space="preserve"> con quello di altre professioni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2D6424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B8C8D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D213D"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F1122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left w:val="single" w:sz="4" w:space="0" w:color="auto"/>
              <w:bottom w:val="single" w:sz="4" w:space="0" w:color="auto"/>
              <w:right w:val="single" w:sz="4" w:space="0" w:color="auto"/>
            </w:tcBorders>
            <w:shd w:val="clear" w:color="auto" w:fill="auto"/>
            <w:vAlign w:val="center"/>
          </w:tcPr>
          <w:p w14:paraId="735238B5"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56701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316F167" w14:textId="0E47748A"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gridSpan w:val="2"/>
            <w:vMerge/>
            <w:tcBorders>
              <w:left w:val="single" w:sz="4" w:space="0" w:color="auto"/>
              <w:right w:val="single" w:sz="4" w:space="0" w:color="auto"/>
            </w:tcBorders>
            <w:shd w:val="clear" w:color="auto" w:fill="auto"/>
            <w:noWrap/>
            <w:textDirection w:val="btLr"/>
            <w:vAlign w:val="center"/>
          </w:tcPr>
          <w:p w14:paraId="5237EE75" w14:textId="18EC86BC"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6C3EA0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4F5DB1E" w14:textId="10179506"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6E4002A" w14:textId="64C20974"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33E7252C" w14:textId="1E8C8A2D"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40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589E1A0" w14:textId="05ECB562"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A18C6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93CD4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E377E7B" w14:textId="6778CAEA"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FBEC0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9BB7D8"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48E89C62" w14:textId="7E97800C"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55747229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1EC42DF3" w14:textId="5EA5D46C"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84138937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002CAD46" w14:textId="77777777" w:rsidTr="00F66FD8">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A249287"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163A8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7D0460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1C47FA"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200D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6BE6E25D"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86F4B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B66A56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BE39470" w14:textId="635CC905"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4C285D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595A4B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8DD7E0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443912E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C964C5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FC1A4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87BEE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8B3597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7D0BB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38514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6E925DFD" w14:textId="30192783"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610868620"/>
                <w:placeholder>
                  <w:docPart w:val="A2EB29F0CBCA48E1BAF9301BDD0D50FF"/>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45DF0B69" w14:textId="77777777" w:rsidTr="00F66FD8">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CFFFB5E"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5B340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E86BA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75CCF6"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44F28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6D18F3F1"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5348A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17224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98B087C" w14:textId="044746BC"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D15F3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C3E25C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73C460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E57EC7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E183ED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32EB5B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FED70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88BBFF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506F2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C5E246"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1E865180" w14:textId="2D0B643A"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21F16C93" w14:textId="05F6F152"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665319880"/>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58B728F5" w14:textId="77777777" w:rsidTr="00C015C0">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8C583FA" w14:textId="45BA0BCC" w:rsidR="004C3BDE" w:rsidRPr="0060588A" w:rsidRDefault="004C3BDE" w:rsidP="004C3BDE">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b4 </w:t>
            </w:r>
            <w:r w:rsidRPr="00D0667C">
              <w:rPr>
                <w:rFonts w:eastAsia="Times New Roman" w:cs="Arial"/>
                <w:color w:val="000000"/>
                <w:sz w:val="20"/>
                <w:szCs w:val="20"/>
              </w:rPr>
              <w:t>Allestire la postazione di lavoro per i lavori di impermeabilizzazione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C64D693" w14:textId="1F4B693D"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388AD8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76E6A4"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57B1B7D" w14:textId="75F97C01"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gridSpan w:val="2"/>
            <w:vMerge w:val="restart"/>
            <w:tcBorders>
              <w:left w:val="single" w:sz="4" w:space="0" w:color="auto"/>
              <w:right w:val="single" w:sz="4" w:space="0" w:color="auto"/>
            </w:tcBorders>
            <w:shd w:val="clear" w:color="auto" w:fill="D9D9D9" w:themeFill="background1" w:themeFillShade="D9"/>
            <w:textDirection w:val="btLr"/>
            <w:vAlign w:val="center"/>
          </w:tcPr>
          <w:p w14:paraId="4EDA5231" w14:textId="1C7CD6D6" w:rsidR="004C3BDE" w:rsidRPr="0060588A" w:rsidRDefault="004C3BDE" w:rsidP="004C3BDE">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8FFC1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6C6D37A" w14:textId="2849FCD1"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gridSpan w:val="2"/>
            <w:vMerge/>
            <w:tcBorders>
              <w:left w:val="single" w:sz="4" w:space="0" w:color="auto"/>
              <w:right w:val="single" w:sz="4" w:space="0" w:color="auto"/>
            </w:tcBorders>
            <w:shd w:val="clear" w:color="auto" w:fill="D9D9D9"/>
            <w:noWrap/>
            <w:textDirection w:val="btLr"/>
            <w:vAlign w:val="center"/>
            <w:hideMark/>
          </w:tcPr>
          <w:p w14:paraId="04ABAFFD" w14:textId="1A8D115C"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498B2705" w14:textId="633D0BFF"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A64C7CD" w14:textId="4EE2902E"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751ED46"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D085C2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4C57B65" w14:textId="2E39EF53"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71BC98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0E1E6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B1F6C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E55904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38BE488"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18CB03DC" w14:textId="2A8382E0"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98474094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3F5FC937" w14:textId="51FB6416"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30029023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602C6BDD"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5AB2104" w14:textId="77777777" w:rsidR="004C3BDE" w:rsidRPr="0060588A" w:rsidRDefault="004C3BDE" w:rsidP="004C3BDE">
            <w:pPr>
              <w:rPr>
                <w:rFonts w:eastAsia="Times New Roman"/>
                <w:color w:val="000000"/>
                <w:kern w:val="0"/>
                <w:sz w:val="18"/>
                <w:szCs w:val="18"/>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1E3A0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FA59C8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739DEC"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17E324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515B11C6"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C5C62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7507FB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06417C3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1947C5F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182691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3306D227"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7B8F59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DB1758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F651D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AEC64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F9607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3F6AAC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903077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5441176C" w14:textId="6B2A961D"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222593241"/>
                <w:placeholder>
                  <w:docPart w:val="AE8798173DD64DA4B3295360542622D5"/>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125EADAF"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2332F120"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592B6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E39D1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0D2597"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167BCD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43C54E2A"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547FF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BBE175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26928B6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EFA9F4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BD046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215E4081"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7DD55F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1382BB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2F2DC4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F9A23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8D07BE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2D628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2964DA"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300EE58C" w14:textId="11A10D8F"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46890A58" w14:textId="7852DAD1"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221031187"/>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4D03454E" w14:textId="77777777" w:rsidTr="00C2504B">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5539D2A3" w14:textId="65869CA0" w:rsidR="004C3BDE" w:rsidRPr="0060588A" w:rsidRDefault="004C3BDE" w:rsidP="004C3BDE">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b5 </w:t>
            </w:r>
            <w:r w:rsidRPr="00D0667C">
              <w:rPr>
                <w:rFonts w:eastAsia="Times New Roman" w:cs="Arial"/>
                <w:color w:val="000000"/>
                <w:sz w:val="20"/>
                <w:szCs w:val="20"/>
              </w:rPr>
              <w:t>Valutare la base e dare il via libera per la posa dei sistemi di impermeabilizzazione</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6529CA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4A5123B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5D3E3EC"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4CDB904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1E3BC353"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75C1097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0994EA8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tcPr>
          <w:p w14:paraId="30F718A3"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1278F0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4BE463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5297F788"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2AFFF08D" w14:textId="0D391DE8"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37BC2A63" w14:textId="16C626D6"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9"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8B2F7A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14D3736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0EFFC117" w14:textId="25B15796"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049F547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6F7738A8" w14:textId="77777777" w:rsidR="004C3BDE" w:rsidRPr="0060588A" w:rsidRDefault="004C3BDE" w:rsidP="004C3BDE">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4BC57B6B" w14:textId="493A5E15"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23675306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721C9168" w14:textId="0891F7CE"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42056330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3BC162C3"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186AB5D"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668C31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C10F49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184175B"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right w:val="single" w:sz="4" w:space="0" w:color="auto"/>
            </w:tcBorders>
            <w:shd w:val="clear" w:color="auto" w:fill="auto"/>
            <w:noWrap/>
            <w:textDirection w:val="btLr"/>
            <w:vAlign w:val="center"/>
          </w:tcPr>
          <w:p w14:paraId="6380B10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5B138758"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73C313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B3889D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tcPr>
          <w:p w14:paraId="430D7AF6"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733187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E3F6D8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625A4A55"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85A7D1"/>
            <w:noWrap/>
            <w:textDirection w:val="btLr"/>
            <w:vAlign w:val="center"/>
          </w:tcPr>
          <w:p w14:paraId="3CE27AD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578E78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auto"/>
            <w:noWrap/>
            <w:textDirection w:val="btLr"/>
            <w:vAlign w:val="center"/>
          </w:tcPr>
          <w:p w14:paraId="0FC0C24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0EA1CD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6062733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3BEC28C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DE6366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33C2303D" w14:textId="365B6115"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2060082828"/>
                <w:placeholder>
                  <w:docPart w:val="0B13928785BE4A91A54FF83E86732147"/>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55A37EF5"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4F69B13"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3A7DF4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A2D632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A42EB5A"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44B970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vAlign w:val="center"/>
          </w:tcPr>
          <w:p w14:paraId="32EE2F14"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690E0F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F124CC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vAlign w:val="center"/>
          </w:tcPr>
          <w:p w14:paraId="6C173B70"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25021C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72CFDA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440BBD25"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85A7D1"/>
            <w:noWrap/>
            <w:textDirection w:val="btLr"/>
            <w:vAlign w:val="center"/>
          </w:tcPr>
          <w:p w14:paraId="1164073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5767DF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DCC09A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79C4FF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52B3DAF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8E33C3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089328B" w14:textId="77777777" w:rsidR="004C3BDE" w:rsidRPr="0060588A" w:rsidRDefault="004C3BDE" w:rsidP="004C3BDE">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4A64B2F2" w14:textId="2AD8CAC8"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1431CD73" w14:textId="3C5DDBDF"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1084427421"/>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130259" w:rsidRPr="0060588A" w14:paraId="1A83B856" w14:textId="77777777" w:rsidTr="00DC4507">
        <w:trPr>
          <w:cantSplit/>
          <w:trHeight w:val="227"/>
        </w:trPr>
        <w:tc>
          <w:tcPr>
            <w:tcW w:w="4904" w:type="dxa"/>
            <w:vMerge w:val="restart"/>
            <w:tcBorders>
              <w:top w:val="single" w:sz="4" w:space="0" w:color="auto"/>
              <w:left w:val="single" w:sz="4" w:space="0" w:color="auto"/>
              <w:right w:val="single" w:sz="4" w:space="0" w:color="auto"/>
            </w:tcBorders>
            <w:shd w:val="clear" w:color="auto" w:fill="auto"/>
            <w:vAlign w:val="center"/>
          </w:tcPr>
          <w:p w14:paraId="7C4A5019" w14:textId="77777777" w:rsidR="00130259" w:rsidRPr="0060588A" w:rsidRDefault="00130259" w:rsidP="00130259">
            <w:pPr>
              <w:rPr>
                <w:rFonts w:eastAsia="Times New Roman"/>
                <w:color w:val="000000"/>
                <w:kern w:val="0"/>
                <w:sz w:val="20"/>
                <w:szCs w:val="20"/>
                <w:lang w:eastAsia="de-CH"/>
                <w14:ligatures w14:val="none"/>
              </w:rPr>
            </w:pPr>
          </w:p>
        </w:tc>
        <w:tc>
          <w:tcPr>
            <w:tcW w:w="1191"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9EFB9C8" w14:textId="68950AEC"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CB6FA50" w14:textId="437BFCEE"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191"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62AD7B91" w14:textId="39AC6086"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1" w:type="dxa"/>
            <w:gridSpan w:val="7"/>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46A65D5" w14:textId="0332A68C"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1193"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0D17564" w14:textId="35FB123F"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5</w:t>
            </w:r>
          </w:p>
        </w:tc>
        <w:tc>
          <w:tcPr>
            <w:tcW w:w="1191"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E917571" w14:textId="6D8ED667"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6</w:t>
            </w:r>
          </w:p>
        </w:tc>
        <w:tc>
          <w:tcPr>
            <w:tcW w:w="3254" w:type="dxa"/>
            <w:gridSpan w:val="7"/>
            <w:vMerge w:val="restart"/>
            <w:tcBorders>
              <w:top w:val="single" w:sz="4" w:space="0" w:color="auto"/>
              <w:left w:val="single" w:sz="4" w:space="0" w:color="auto"/>
              <w:right w:val="single" w:sz="4" w:space="0" w:color="auto"/>
            </w:tcBorders>
            <w:shd w:val="clear" w:color="auto" w:fill="auto"/>
            <w:vAlign w:val="bottom"/>
          </w:tcPr>
          <w:p w14:paraId="1D532A1F" w14:textId="77777777" w:rsidR="00130259" w:rsidRPr="0060588A" w:rsidRDefault="00130259" w:rsidP="00130259">
            <w:pPr>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130259" w:rsidRPr="0060588A" w14:paraId="2D5B7119" w14:textId="77777777" w:rsidTr="00DC4507">
        <w:trPr>
          <w:cantSplit/>
          <w:trHeight w:val="850"/>
        </w:trPr>
        <w:tc>
          <w:tcPr>
            <w:tcW w:w="4904" w:type="dxa"/>
            <w:vMerge/>
            <w:tcBorders>
              <w:left w:val="single" w:sz="4" w:space="0" w:color="auto"/>
              <w:bottom w:val="single" w:sz="4" w:space="0" w:color="auto"/>
              <w:right w:val="single" w:sz="4" w:space="0" w:color="auto"/>
            </w:tcBorders>
            <w:vAlign w:val="center"/>
            <w:hideMark/>
          </w:tcPr>
          <w:p w14:paraId="4A43833F" w14:textId="77777777" w:rsidR="00130259" w:rsidRPr="0060588A" w:rsidRDefault="00130259" w:rsidP="00130259">
            <w:pPr>
              <w:rPr>
                <w:rFonts w:eastAsia="Times New Roman"/>
                <w:color w:val="000000"/>
                <w:kern w:val="0"/>
                <w:sz w:val="20"/>
                <w:szCs w:val="20"/>
                <w:lang w:eastAsia="de-CH"/>
                <w14:ligatures w14:val="none"/>
              </w:rPr>
            </w:pP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B0EF715" w14:textId="0ABFC61A"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829A963" w14:textId="26963CC3"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6153FCC0" w14:textId="2F37AF18"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E143E05" w14:textId="215A8BF8"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99C31B7" w14:textId="217656B2"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82C028A" w14:textId="1FEA8707"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B6A1F6D" w14:textId="6705145E"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61449ABF" w14:textId="036CCB9F"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FF17EDC" w14:textId="5B8CB9DF"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0E9C7FDD" w14:textId="2A484247"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4E1EEC5" w14:textId="3592377A"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3"/>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A91B8DD" w14:textId="1EFC0966"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36D99BB" w14:textId="3A1C05FE"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9"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6EAF4B2F" w14:textId="13BE3313"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55E44960" w14:textId="3A3DE29D"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31DFD918" w14:textId="660A4C91"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739832CD" w14:textId="05E83D79"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30E1CE72" w14:textId="23AEC13E"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254" w:type="dxa"/>
            <w:gridSpan w:val="7"/>
            <w:vMerge/>
            <w:tcBorders>
              <w:left w:val="single" w:sz="4" w:space="0" w:color="auto"/>
              <w:right w:val="single" w:sz="4" w:space="0" w:color="auto"/>
            </w:tcBorders>
            <w:shd w:val="clear" w:color="auto" w:fill="auto"/>
            <w:vAlign w:val="center"/>
          </w:tcPr>
          <w:p w14:paraId="61B9BB83" w14:textId="77777777" w:rsidR="00130259" w:rsidRPr="0060588A" w:rsidRDefault="00130259" w:rsidP="00130259">
            <w:pPr>
              <w:spacing w:after="60"/>
              <w:ind w:right="1212"/>
              <w:rPr>
                <w:rFonts w:eastAsia="Times New Roman"/>
                <w:color w:val="000000"/>
                <w:kern w:val="0"/>
                <w:sz w:val="20"/>
                <w:szCs w:val="20"/>
                <w:lang w:eastAsia="de-CH"/>
                <w14:ligatures w14:val="none"/>
              </w:rPr>
            </w:pPr>
          </w:p>
        </w:tc>
      </w:tr>
      <w:tr w:rsidR="000E5979" w:rsidRPr="0060588A" w14:paraId="2A4E21CC" w14:textId="77777777" w:rsidTr="00DC4507">
        <w:trPr>
          <w:cantSplit/>
          <w:trHeight w:val="227"/>
        </w:trPr>
        <w:tc>
          <w:tcPr>
            <w:tcW w:w="12060" w:type="dxa"/>
            <w:gridSpan w:val="35"/>
            <w:tcBorders>
              <w:top w:val="single" w:sz="4" w:space="0" w:color="auto"/>
              <w:left w:val="single" w:sz="4" w:space="0" w:color="auto"/>
              <w:bottom w:val="single" w:sz="4" w:space="0" w:color="auto"/>
              <w:right w:val="single" w:sz="4" w:space="0" w:color="auto"/>
            </w:tcBorders>
            <w:shd w:val="clear" w:color="000000" w:fill="595959"/>
            <w:vAlign w:val="center"/>
            <w:hideMark/>
          </w:tcPr>
          <w:p w14:paraId="280EA420" w14:textId="3F190915" w:rsidR="000E5979" w:rsidRPr="0060588A" w:rsidRDefault="000E5979"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c </w:t>
            </w:r>
            <w:r w:rsidR="000857EB" w:rsidRPr="00D0667C">
              <w:rPr>
                <w:rFonts w:eastAsia="Times New Roman" w:cs="Arial"/>
                <w:color w:val="FFFFFF"/>
                <w:sz w:val="20"/>
                <w:szCs w:val="20"/>
              </w:rPr>
              <w:t>Posa di sistemi di impermeabilizzazione</w:t>
            </w:r>
          </w:p>
        </w:tc>
        <w:tc>
          <w:tcPr>
            <w:tcW w:w="3254" w:type="dxa"/>
            <w:gridSpan w:val="7"/>
            <w:vMerge/>
            <w:tcBorders>
              <w:left w:val="single" w:sz="4" w:space="0" w:color="auto"/>
              <w:bottom w:val="single" w:sz="4" w:space="0" w:color="auto"/>
              <w:right w:val="single" w:sz="4" w:space="0" w:color="auto"/>
            </w:tcBorders>
            <w:shd w:val="clear" w:color="auto" w:fill="auto"/>
          </w:tcPr>
          <w:p w14:paraId="54BB2382" w14:textId="77777777" w:rsidR="000E5979" w:rsidRPr="0060588A" w:rsidRDefault="000E5979" w:rsidP="00BC5164">
            <w:pPr>
              <w:rPr>
                <w:rFonts w:eastAsia="Times New Roman"/>
                <w:color w:val="000000"/>
                <w:kern w:val="0"/>
                <w:sz w:val="20"/>
                <w:szCs w:val="20"/>
                <w:lang w:eastAsia="de-CH"/>
                <w14:ligatures w14:val="none"/>
              </w:rPr>
            </w:pPr>
          </w:p>
        </w:tc>
      </w:tr>
      <w:tr w:rsidR="004C3BDE" w:rsidRPr="0060588A" w14:paraId="4CC1D65A" w14:textId="77777777" w:rsidTr="0037738E">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2735459" w14:textId="502D2138" w:rsidR="004C3BDE" w:rsidRPr="0060588A" w:rsidRDefault="004C3BDE" w:rsidP="004C3BDE">
            <w:pPr>
              <w:rPr>
                <w:rFonts w:eastAsia="Times New Roman"/>
                <w:color w:val="000000"/>
                <w:kern w:val="0"/>
                <w:sz w:val="20"/>
                <w:szCs w:val="20"/>
                <w:lang w:eastAsia="de-CH"/>
                <w14:ligatures w14:val="none"/>
              </w:rPr>
            </w:pPr>
            <w:r w:rsidRPr="00D0667C">
              <w:rPr>
                <w:rFonts w:eastAsia="Times New Roman" w:cs="Arial"/>
                <w:color w:val="000000"/>
                <w:sz w:val="20"/>
                <w:szCs w:val="20"/>
              </w:rPr>
              <w:t>c1 Posare sistemi di impermeabilizzazione con membrane bituminose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D778783" w14:textId="20DD0436"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D969ABD"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5BAF8BC"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0E5275A" w14:textId="70EE85FB"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6A0D00E5"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CI3</w:t>
            </w:r>
          </w:p>
          <w:p w14:paraId="5223867B" w14:textId="0FE84BA1"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7EAEDE8" w14:textId="021BB6F6" w:rsidR="004C3BDE" w:rsidRPr="0060588A" w:rsidRDefault="004C3BDE" w:rsidP="004C3BDE">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AB5B339" w14:textId="3F13019E"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7A978A9" w14:textId="41083DED"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7B86B4E5" w14:textId="368BFE6D" w:rsidR="004C3BDE" w:rsidRPr="0060588A" w:rsidRDefault="004C3BDE" w:rsidP="004C3BDE">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6</w:t>
            </w:r>
            <w:r w:rsidRPr="0060588A">
              <w:rPr>
                <w:rFonts w:eastAsia="Times New Roman"/>
                <w:color w:val="000000"/>
                <w:kern w:val="0"/>
                <w:sz w:val="20"/>
                <w:szCs w:val="20"/>
                <w:lang w:eastAsia="de-CH"/>
                <w14:ligatures w14:val="none"/>
              </w:rPr>
              <w:t>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9D6BCA9" w14:textId="52CA4276"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E1088D2"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B5DA9A5"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341F21C" w14:textId="13F8F22B"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r w:rsidRPr="0060588A">
              <w:rPr>
                <w:rFonts w:eastAsia="Times New Roman"/>
                <w:color w:val="000000"/>
                <w:kern w:val="0"/>
                <w:sz w:val="20"/>
                <w:szCs w:val="20"/>
                <w:lang w:eastAsia="de-CH"/>
                <w14:ligatures w14:val="none"/>
              </w:rPr>
              <w:t> </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43F20DD7" w14:textId="0B4E1606"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CI7</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3809B9B6" w14:textId="09851120"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r>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8265554"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1A46C08"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3BD133B1"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120 L</w:t>
            </w:r>
          </w:p>
        </w:tc>
        <w:tc>
          <w:tcPr>
            <w:tcW w:w="1570" w:type="dxa"/>
            <w:gridSpan w:val="5"/>
            <w:tcBorders>
              <w:top w:val="single" w:sz="4" w:space="0" w:color="auto"/>
              <w:left w:val="single" w:sz="4" w:space="0" w:color="auto"/>
            </w:tcBorders>
            <w:shd w:val="clear" w:color="auto" w:fill="auto"/>
            <w:vAlign w:val="center"/>
          </w:tcPr>
          <w:p w14:paraId="63B8DD66" w14:textId="26D57DDA"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60060934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46127290" w14:textId="16FEE652"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93057829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73738F6B" w14:textId="77777777" w:rsidTr="0037738E">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34924F2"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681B211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3D2677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9D946AE"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F796F6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00B4B039" w14:textId="3FCB7006"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ED9255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5B7A620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10EBF2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vAlign w:val="center"/>
          </w:tcPr>
          <w:p w14:paraId="2DC91EC7" w14:textId="1F6B6E4E"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17AE94A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F8ABB2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2839B00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821CB6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5383FC20" w14:textId="0B44E5EF"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noWrap/>
            <w:textDirection w:val="btLr"/>
            <w:vAlign w:val="center"/>
          </w:tcPr>
          <w:p w14:paraId="096C3C7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85900E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9840C3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49D638B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3A4B3D18" w14:textId="00DA5F2E"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006673326"/>
                <w:placeholder>
                  <w:docPart w:val="E5D69CB9220D447BA09ABC59D8DB6649"/>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13830511" w14:textId="77777777" w:rsidTr="0037738E">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351E393"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79440D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893C8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E48DAA"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F1BA58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42AAD030" w14:textId="70AE9236"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01A39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EDD61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23BCC7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vAlign w:val="center"/>
          </w:tcPr>
          <w:p w14:paraId="3B20827F" w14:textId="6017AD2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B069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79DC5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07335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D48CDB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5D07F7A2" w14:textId="226D3213"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15B3F71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1BF7A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F81BD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5C507845" w14:textId="77777777" w:rsidR="004C3BDE" w:rsidRPr="0060588A" w:rsidRDefault="004C3BDE" w:rsidP="004C3BDE">
            <w:pPr>
              <w:jc w:val="cente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1622CA42" w14:textId="6D7BBFCE"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4FB5FBA0" w14:textId="4E2DA36F" w:rsidR="004C3BDE" w:rsidRPr="0060588A" w:rsidRDefault="00905118" w:rsidP="004C3BDE">
            <w:pPr>
              <w:rPr>
                <w:rFonts w:eastAsia="Times New Roman"/>
                <w:color w:val="000000"/>
                <w:kern w:val="0"/>
                <w:sz w:val="14"/>
                <w:szCs w:val="14"/>
                <w:lang w:eastAsia="de-CH"/>
                <w14:ligatures w14:val="none"/>
              </w:rPr>
            </w:pPr>
            <w:sdt>
              <w:sdtPr>
                <w:rPr>
                  <w:rFonts w:eastAsia="Century Gothic" w:cs="Arial"/>
                  <w:sz w:val="14"/>
                  <w:szCs w:val="14"/>
                </w:rPr>
                <w:id w:val="804134994"/>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095C5796" w14:textId="77777777" w:rsidTr="00C20344">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4660BC8" w14:textId="267DAA24" w:rsidR="004C3BDE" w:rsidRPr="0060588A" w:rsidRDefault="004C3BDE" w:rsidP="004C3BDE">
            <w:pPr>
              <w:rPr>
                <w:rFonts w:eastAsia="Times New Roman"/>
                <w:color w:val="000000"/>
                <w:kern w:val="0"/>
                <w:sz w:val="20"/>
                <w:szCs w:val="20"/>
                <w:lang w:eastAsia="de-CH"/>
                <w14:ligatures w14:val="none"/>
              </w:rPr>
            </w:pPr>
            <w:r w:rsidRPr="00D0667C">
              <w:rPr>
                <w:rFonts w:eastAsia="Times New Roman" w:cs="Arial"/>
                <w:color w:val="000000"/>
                <w:sz w:val="20"/>
                <w:szCs w:val="20"/>
              </w:rPr>
              <w:t>c2 Posare sistemi di impermeabilizzazione con geomembrane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9DED0BE" w14:textId="47278525"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3FB0819"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072A9B0"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9E46921" w14:textId="7EC29805"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tcBorders>
              <w:left w:val="single" w:sz="4" w:space="0" w:color="auto"/>
              <w:right w:val="single" w:sz="4" w:space="0" w:color="auto"/>
            </w:tcBorders>
            <w:shd w:val="clear" w:color="auto" w:fill="D9D9D9" w:themeFill="background1" w:themeFillShade="D9"/>
            <w:vAlign w:val="center"/>
            <w:hideMark/>
          </w:tcPr>
          <w:p w14:paraId="5AA1E690" w14:textId="7E8D4664"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01703DF"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DFC4885" w14:textId="1315A92F"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3276ED3C" w14:textId="4F5ED72F"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w:t>
            </w:r>
          </w:p>
        </w:tc>
        <w:tc>
          <w:tcPr>
            <w:tcW w:w="397" w:type="dxa"/>
            <w:gridSpan w:val="2"/>
            <w:vMerge/>
            <w:tcBorders>
              <w:left w:val="single" w:sz="4" w:space="0" w:color="auto"/>
              <w:right w:val="single" w:sz="4" w:space="0" w:color="auto"/>
            </w:tcBorders>
            <w:shd w:val="clear" w:color="auto" w:fill="85A7D1"/>
            <w:noWrap/>
            <w:textDirection w:val="btLr"/>
            <w:vAlign w:val="center"/>
            <w:hideMark/>
          </w:tcPr>
          <w:p w14:paraId="1777E540" w14:textId="59C86C0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DA2828B" w14:textId="0D78DCA1"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E76F47A"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48DA80B"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974588E" w14:textId="506F1DBF"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r w:rsidRPr="0060588A">
              <w:rPr>
                <w:rFonts w:eastAsia="Times New Roman"/>
                <w:color w:val="000000"/>
                <w:kern w:val="0"/>
                <w:sz w:val="20"/>
                <w:szCs w:val="20"/>
                <w:lang w:eastAsia="de-CH"/>
                <w14:ligatures w14:val="none"/>
              </w:rPr>
              <w:t> </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0F762006" w14:textId="30F3BCC9"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CI8</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1B730E4"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BDB62D6"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A6B7493"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2763F429" w14:textId="77777777" w:rsidR="004C3BDE" w:rsidRPr="0060588A" w:rsidRDefault="004C3BDE" w:rsidP="004C3BDE">
            <w:pPr>
              <w:rPr>
                <w:rFonts w:eastAsia="Times New Roman"/>
                <w:color w:val="000000"/>
                <w:kern w:val="0"/>
                <w:sz w:val="20"/>
                <w:szCs w:val="20"/>
                <w:lang w:eastAsia="de-CH"/>
                <w14:ligatures w14:val="none"/>
              </w:rPr>
            </w:pPr>
          </w:p>
        </w:tc>
        <w:tc>
          <w:tcPr>
            <w:tcW w:w="1570" w:type="dxa"/>
            <w:gridSpan w:val="5"/>
            <w:tcBorders>
              <w:top w:val="single" w:sz="4" w:space="0" w:color="auto"/>
              <w:left w:val="single" w:sz="4" w:space="0" w:color="auto"/>
            </w:tcBorders>
            <w:shd w:val="clear" w:color="auto" w:fill="auto"/>
            <w:vAlign w:val="center"/>
          </w:tcPr>
          <w:p w14:paraId="409A8AAF" w14:textId="6B9A1324" w:rsidR="004C3BDE" w:rsidRPr="0060588A" w:rsidRDefault="004C3BDE" w:rsidP="004C3BDE">
            <w:pPr>
              <w:rPr>
                <w:rFonts w:eastAsia="Century Gothic" w:cs="Arial"/>
                <w:sz w:val="14"/>
                <w:szCs w:val="14"/>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10091852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03C7217C" w14:textId="148D9A4A" w:rsidR="004C3BDE" w:rsidRPr="0060588A" w:rsidRDefault="004C3BDE" w:rsidP="004C3BDE">
            <w:pPr>
              <w:rPr>
                <w:rFonts w:eastAsia="Century Gothic" w:cs="Arial"/>
                <w:sz w:val="14"/>
                <w:szCs w:val="14"/>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615024014"/>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1CDD5D53" w14:textId="77777777" w:rsidTr="00C20344">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698B82F"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BDEC0B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B94C81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5CCBB07"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A2FB68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5379978E" w14:textId="388DD77F"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B805D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0C5E2F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2A155A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4260CB4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6634AA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336C5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D01BA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7C090A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17B4EF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290EE7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D19F0F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3D755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3BCA7294" w14:textId="77777777" w:rsidR="004C3BDE" w:rsidRPr="0060588A" w:rsidRDefault="004C3BDE" w:rsidP="004C3BDE">
            <w:pP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609A5C8C" w14:textId="0EC60528"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326836031"/>
                <w:placeholder>
                  <w:docPart w:val="CF8FBA6CC4F94E999BA9B837D7613B13"/>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32790C91" w14:textId="77777777" w:rsidTr="00C20344">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51F34B"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9EF82A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7404A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E264A9"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53C8ED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vAlign w:val="center"/>
          </w:tcPr>
          <w:p w14:paraId="2F41D4EF" w14:textId="15EA1622"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B92991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207A6A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A9211D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noWrap/>
            <w:textDirection w:val="btLr"/>
            <w:vAlign w:val="center"/>
          </w:tcPr>
          <w:p w14:paraId="60C33A8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CA9033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D3B5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0A0A5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E3C6D8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5F41879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FFA84C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8C42AC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AA94A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631480BC" w14:textId="77777777" w:rsidR="004C3BDE" w:rsidRPr="0060588A" w:rsidRDefault="004C3BDE" w:rsidP="004C3BDE">
            <w:pP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249B987F" w14:textId="6898E750"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0035FEB5" w14:textId="7F550F42" w:rsidR="004C3BDE" w:rsidRPr="0060588A" w:rsidRDefault="00905118" w:rsidP="004C3BDE">
            <w:pPr>
              <w:autoSpaceDE w:val="0"/>
              <w:autoSpaceDN w:val="0"/>
              <w:adjustRightInd w:val="0"/>
              <w:contextualSpacing/>
              <w:rPr>
                <w:rFonts w:eastAsia="Century Gothic" w:cs="Arial"/>
                <w:sz w:val="14"/>
                <w:szCs w:val="14"/>
              </w:rPr>
            </w:pPr>
            <w:sdt>
              <w:sdtPr>
                <w:rPr>
                  <w:rFonts w:eastAsia="Century Gothic" w:cs="Arial"/>
                  <w:sz w:val="14"/>
                  <w:szCs w:val="14"/>
                </w:rPr>
                <w:id w:val="-1122920675"/>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1B6F078B" w14:textId="77777777" w:rsidTr="00C20344">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8E3F3F6" w14:textId="7BFB9929" w:rsidR="004C3BDE" w:rsidRPr="0060588A" w:rsidRDefault="004C3BDE" w:rsidP="004C3BDE">
            <w:pPr>
              <w:rPr>
                <w:rFonts w:eastAsia="Times New Roman"/>
                <w:color w:val="000000"/>
                <w:kern w:val="0"/>
                <w:sz w:val="20"/>
                <w:szCs w:val="20"/>
                <w:lang w:eastAsia="de-CH"/>
                <w14:ligatures w14:val="none"/>
              </w:rPr>
            </w:pPr>
            <w:r w:rsidRPr="00D0667C">
              <w:rPr>
                <w:rFonts w:eastAsia="Times New Roman" w:cs="Arial"/>
                <w:color w:val="000000"/>
                <w:sz w:val="20"/>
                <w:szCs w:val="20"/>
              </w:rPr>
              <w:t>c3 Applicare impermeabilizzazioni con plastica liquida</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C131211"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2A8C6A7"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FD9E284"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4D3A05E"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5BC1BC0" w14:textId="11BBF91D"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C817A48"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E3CD459"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7EAB635F" w14:textId="3AB014D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r>
              <w:rPr>
                <w:rFonts w:eastAsia="Times New Roman"/>
                <w:color w:val="000000"/>
                <w:kern w:val="0"/>
                <w:sz w:val="20"/>
                <w:szCs w:val="20"/>
                <w:lang w:eastAsia="de-CH"/>
                <w14:ligatures w14:val="none"/>
              </w:rPr>
              <w:t>CI5</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0103C42"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9E4767C" w14:textId="462CEDE9"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CA249F7" w14:textId="2C934696"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68FC572E"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40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3A9605F" w14:textId="7299BA16"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3E2DC21" w14:textId="1974A449"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312399A2" w14:textId="50EEB1F2"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100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C9A5CE" w14:textId="7591B172"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BEAB463"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76173106" w14:textId="77777777" w:rsidR="004C3BDE" w:rsidRPr="0060588A" w:rsidRDefault="004C3BDE" w:rsidP="004C3BDE">
            <w:pPr>
              <w:rPr>
                <w:rFonts w:eastAsia="Times New Roman"/>
                <w:color w:val="000000"/>
                <w:kern w:val="0"/>
                <w:sz w:val="20"/>
                <w:szCs w:val="20"/>
                <w:lang w:eastAsia="de-CH"/>
                <w14:ligatures w14:val="none"/>
              </w:rPr>
            </w:pPr>
          </w:p>
        </w:tc>
        <w:tc>
          <w:tcPr>
            <w:tcW w:w="1570" w:type="dxa"/>
            <w:gridSpan w:val="5"/>
            <w:tcBorders>
              <w:top w:val="single" w:sz="4" w:space="0" w:color="auto"/>
              <w:left w:val="single" w:sz="4" w:space="0" w:color="auto"/>
            </w:tcBorders>
            <w:shd w:val="clear" w:color="auto" w:fill="auto"/>
            <w:vAlign w:val="center"/>
          </w:tcPr>
          <w:p w14:paraId="72C0A525" w14:textId="79096908"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16038997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638C60EB" w14:textId="5B8ED4A6"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77220232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2C697C22" w14:textId="77777777" w:rsidTr="00C20344">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D810FC1"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4611B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217E1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EEA9BF"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F2CE1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CDA248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7B8EBE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3F872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7C3031C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FF2F7A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714E49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79263E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60F4FB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472CFB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3967E7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F7E4172" w14:textId="73A0315B"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9A17E5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77C35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348DB93F" w14:textId="77777777" w:rsidR="004C3BDE" w:rsidRPr="0060588A" w:rsidRDefault="004C3BDE" w:rsidP="004C3BDE">
            <w:pP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3C087B28" w14:textId="13A0DC64"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176489628"/>
                <w:placeholder>
                  <w:docPart w:val="B8D1AA1D4F774D96B5897EB631CF9392"/>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28BDC50F" w14:textId="77777777" w:rsidTr="00C20344">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5CBEC95"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3FEDD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951A0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914DAE7"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1ED7F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A50D95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AF46B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39697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029106D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BFB6C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5D2C56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EB251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4FA605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44F791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7E4849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34BFD25A" w14:textId="286102DD"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F5885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F7C033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39422C2" w14:textId="77777777" w:rsidR="004C3BDE" w:rsidRPr="0060588A" w:rsidRDefault="004C3BDE" w:rsidP="004C3BDE">
            <w:pP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050634C9" w14:textId="60AD1990"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5A23C15C" w14:textId="715F71A2"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625119850"/>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659B9846" w14:textId="77777777" w:rsidTr="00C821DA">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33D93BD" w14:textId="231BB96C" w:rsidR="004C3BDE" w:rsidRPr="0060588A" w:rsidRDefault="004C3BDE" w:rsidP="004C3BDE">
            <w:pPr>
              <w:rPr>
                <w:rFonts w:eastAsia="Times New Roman"/>
                <w:color w:val="000000"/>
                <w:kern w:val="0"/>
                <w:sz w:val="20"/>
                <w:szCs w:val="20"/>
                <w:lang w:eastAsia="de-CH"/>
                <w14:ligatures w14:val="none"/>
              </w:rPr>
            </w:pPr>
            <w:r w:rsidRPr="00D0667C">
              <w:rPr>
                <w:rFonts w:eastAsia="Times New Roman" w:cs="Arial"/>
                <w:color w:val="000000"/>
                <w:sz w:val="20"/>
                <w:szCs w:val="20"/>
              </w:rPr>
              <w:t>c4 Eseguire impermeabilizzazioni con materiali speciali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C59717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E6361E3"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5AF1203"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852E10C" w14:textId="0F5A6E80"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E9048AC" w14:textId="732F89F4"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040DAFB"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31DA9A0" w14:textId="4074BB6B"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4011BD2" w14:textId="683DCE1B"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0994FFB7"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422BA57" w14:textId="24E96061"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353718D"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2337EED0"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3D16B11" w14:textId="696CE37B"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w:t>
            </w: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04054C49" w14:textId="61C8BE9F" w:rsidR="004C3BDE" w:rsidRPr="0060588A" w:rsidRDefault="004C3BDE" w:rsidP="004C3BDE">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CI8</w:t>
            </w:r>
          </w:p>
        </w:tc>
        <w:tc>
          <w:tcPr>
            <w:tcW w:w="397" w:type="dxa"/>
            <w:gridSpan w:val="2"/>
            <w:vMerge/>
            <w:tcBorders>
              <w:left w:val="single" w:sz="4" w:space="0" w:color="auto"/>
              <w:right w:val="single" w:sz="4" w:space="0" w:color="auto"/>
            </w:tcBorders>
            <w:shd w:val="clear" w:color="auto" w:fill="85A7D1"/>
            <w:noWrap/>
            <w:textDirection w:val="btLr"/>
            <w:vAlign w:val="center"/>
            <w:hideMark/>
          </w:tcPr>
          <w:p w14:paraId="5A4C4F94" w14:textId="40DAA5FB"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C95D069" w14:textId="54FFCF66"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A691858"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0CD7DDC2" w14:textId="77777777" w:rsidR="004C3BDE" w:rsidRPr="0060588A" w:rsidRDefault="004C3BDE" w:rsidP="004C3BDE">
            <w:pPr>
              <w:rPr>
                <w:rFonts w:eastAsia="Times New Roman"/>
                <w:color w:val="000000"/>
                <w:kern w:val="0"/>
                <w:sz w:val="20"/>
                <w:szCs w:val="20"/>
                <w:lang w:eastAsia="de-CH"/>
                <w14:ligatures w14:val="none"/>
              </w:rPr>
            </w:pPr>
          </w:p>
        </w:tc>
        <w:tc>
          <w:tcPr>
            <w:tcW w:w="1570" w:type="dxa"/>
            <w:gridSpan w:val="5"/>
            <w:tcBorders>
              <w:top w:val="single" w:sz="4" w:space="0" w:color="auto"/>
              <w:left w:val="single" w:sz="4" w:space="0" w:color="auto"/>
            </w:tcBorders>
            <w:shd w:val="clear" w:color="auto" w:fill="auto"/>
            <w:vAlign w:val="center"/>
          </w:tcPr>
          <w:p w14:paraId="506323A2" w14:textId="4E531EF7"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28089205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065AD49F" w14:textId="21EF4448"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1358000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3DA50F49" w14:textId="77777777" w:rsidTr="00C821DA">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D2D9E55"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1FE1B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241F1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C8E8DA"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E99E1F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07D9FD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E6A958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9F68D4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29753C3" w14:textId="6FE2BA80"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0275075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EA6F0C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5706CF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vAlign w:val="center"/>
          </w:tcPr>
          <w:p w14:paraId="05110E09"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A541BA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07B4B759" w14:textId="24C10191" w:rsidR="004C3BDE" w:rsidRPr="0060588A" w:rsidRDefault="004C3BDE" w:rsidP="004C3BDE">
            <w:pPr>
              <w:ind w:left="113" w:right="113"/>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3AEA8C4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3153DF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0F6037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8EFDFEC" w14:textId="77777777" w:rsidR="004C3BDE" w:rsidRPr="0060588A" w:rsidRDefault="004C3BDE" w:rsidP="004C3BDE">
            <w:pP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156E2599" w14:textId="780945F7"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887365612"/>
                <w:placeholder>
                  <w:docPart w:val="899F0AD9638F456AAABF6618E95953D9"/>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58901E6C" w14:textId="77777777" w:rsidTr="00C821DA">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0483FE9"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EC87FB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CD7B66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A7D03C1"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905CC6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E7F0AE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AD1C29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23EF8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9A9F16D" w14:textId="462C42B4"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679FD07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90C63D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5EA19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vAlign w:val="center"/>
          </w:tcPr>
          <w:p w14:paraId="286B0FEE"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E4ED5B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216A5096" w14:textId="79C811E7" w:rsidR="004C3BDE" w:rsidRPr="0060588A" w:rsidRDefault="004C3BDE" w:rsidP="004C3BDE">
            <w:pPr>
              <w:ind w:left="113" w:right="113"/>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06A2425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9D6DD4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2F34A4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A745D35" w14:textId="77777777" w:rsidR="004C3BDE" w:rsidRPr="0060588A" w:rsidRDefault="004C3BDE" w:rsidP="004C3BDE">
            <w:pP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4D287991" w14:textId="12BB1309"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24CC9C2D" w14:textId="065EBC42"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1718153939"/>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562760E1" w14:textId="77777777" w:rsidTr="00C821DA">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BEBF84B" w14:textId="108377C4" w:rsidR="004C3BDE" w:rsidRPr="0060588A" w:rsidRDefault="004C3BDE" w:rsidP="004C3BDE">
            <w:pPr>
              <w:rPr>
                <w:rFonts w:eastAsia="Times New Roman"/>
                <w:color w:val="000000"/>
                <w:kern w:val="0"/>
                <w:sz w:val="20"/>
                <w:szCs w:val="20"/>
                <w:lang w:eastAsia="de-CH"/>
                <w14:ligatures w14:val="none"/>
              </w:rPr>
            </w:pPr>
            <w:r w:rsidRPr="00D0667C">
              <w:rPr>
                <w:rFonts w:eastAsia="Times New Roman" w:cs="Arial"/>
                <w:color w:val="000000"/>
                <w:sz w:val="20"/>
                <w:szCs w:val="20"/>
              </w:rPr>
              <w:t>c5 Inserire strati di protezione e di finitura e montare componenti di sistemi energetici su tetti piani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6A10DAC"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B962A58"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AE347EA"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C4A9C98"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5666316"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3F4241A"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819BC81"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left w:val="single" w:sz="4" w:space="0" w:color="auto"/>
              <w:bottom w:val="single" w:sz="4" w:space="0" w:color="auto"/>
              <w:right w:val="single" w:sz="4" w:space="0" w:color="auto"/>
            </w:tcBorders>
            <w:shd w:val="clear" w:color="auto" w:fill="D9D9D9"/>
            <w:noWrap/>
            <w:textDirection w:val="btLr"/>
            <w:vAlign w:val="center"/>
          </w:tcPr>
          <w:p w14:paraId="3E619082" w14:textId="652D6318"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CI5</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FF1976E"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24B2663" w14:textId="67F429A8"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80C6C20"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F9CB807"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A4CCB6C" w14:textId="4D6DB8E3"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9" w:type="dxa"/>
            <w:gridSpan w:val="2"/>
            <w:vMerge/>
            <w:tcBorders>
              <w:left w:val="single" w:sz="4" w:space="0" w:color="auto"/>
              <w:right w:val="single" w:sz="4" w:space="0" w:color="auto"/>
            </w:tcBorders>
            <w:shd w:val="clear" w:color="auto" w:fill="D9D9D9" w:themeFill="background1" w:themeFillShade="D9"/>
            <w:textDirection w:val="btLr"/>
            <w:vAlign w:val="center"/>
            <w:hideMark/>
          </w:tcPr>
          <w:p w14:paraId="0F24B0C6" w14:textId="6FB085EF" w:rsidR="004C3BDE" w:rsidRPr="0060588A" w:rsidRDefault="004C3BDE" w:rsidP="004C3BDE">
            <w:pPr>
              <w:ind w:left="113" w:right="113"/>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hideMark/>
          </w:tcPr>
          <w:p w14:paraId="0D9E5ACC"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0E06CD" w14:textId="199A7178"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8278CEA"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1055A775" w14:textId="77777777" w:rsidR="004C3BDE" w:rsidRPr="0060588A" w:rsidRDefault="004C3BDE" w:rsidP="004C3BDE">
            <w:pPr>
              <w:rPr>
                <w:rFonts w:eastAsia="Times New Roman"/>
                <w:color w:val="000000"/>
                <w:kern w:val="0"/>
                <w:sz w:val="20"/>
                <w:szCs w:val="20"/>
                <w:lang w:eastAsia="de-CH"/>
                <w14:ligatures w14:val="none"/>
              </w:rPr>
            </w:pPr>
          </w:p>
        </w:tc>
        <w:tc>
          <w:tcPr>
            <w:tcW w:w="1570" w:type="dxa"/>
            <w:gridSpan w:val="5"/>
            <w:tcBorders>
              <w:top w:val="single" w:sz="4" w:space="0" w:color="auto"/>
              <w:left w:val="single" w:sz="4" w:space="0" w:color="auto"/>
            </w:tcBorders>
            <w:shd w:val="clear" w:color="auto" w:fill="auto"/>
            <w:vAlign w:val="center"/>
          </w:tcPr>
          <w:p w14:paraId="4105DAB1" w14:textId="7ADF25F7"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42455100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18A39211" w14:textId="37D7AEAA"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301821604"/>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7575939C" w14:textId="77777777" w:rsidTr="00C821DA">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FBC7540"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BEAE61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8A42B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C2E6D6C"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C28CD9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64996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5F274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77243C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59F0E9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FFE43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E3DE2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CDC6B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4D712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2FB167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vAlign w:val="center"/>
          </w:tcPr>
          <w:p w14:paraId="15990A7A"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B33B5DA"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9D4234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59D4F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434B41D3" w14:textId="77777777" w:rsidR="004C3BDE" w:rsidRPr="0060588A" w:rsidRDefault="004C3BDE" w:rsidP="004C3BDE">
            <w:pP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3929036F" w14:textId="0B24874E"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200783983"/>
                <w:placeholder>
                  <w:docPart w:val="E44EECD855E94381A67E35E59C1E1B1F"/>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3CECC9B5" w14:textId="77777777" w:rsidTr="00C821DA">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AACC328"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C7963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D9CCA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8C6633" w14:textId="77777777" w:rsidR="004C3BDE" w:rsidRPr="0060588A" w:rsidRDefault="004C3BDE" w:rsidP="004C3BDE">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399C5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2F084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5D436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2EF24C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B62AAC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3E6EE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D309EB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46427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B71144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C24504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D9D9D9" w:themeFill="background1" w:themeFillShade="D9"/>
            <w:vAlign w:val="center"/>
          </w:tcPr>
          <w:p w14:paraId="18293F4A"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016DBF0C"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A46D59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7C344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49EF79B7" w14:textId="77777777" w:rsidR="004C3BDE" w:rsidRPr="0060588A" w:rsidRDefault="004C3BDE" w:rsidP="004C3BDE">
            <w:pP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031D321B" w14:textId="37C6E8D6"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1217FA5F" w14:textId="6293E3BF"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628618594"/>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BC5164" w:rsidRPr="0060588A" w14:paraId="1BB9A049" w14:textId="77777777" w:rsidTr="00DC4507">
        <w:trPr>
          <w:cantSplit/>
          <w:trHeight w:val="227"/>
        </w:trPr>
        <w:tc>
          <w:tcPr>
            <w:tcW w:w="12060" w:type="dxa"/>
            <w:gridSpan w:val="35"/>
            <w:tcBorders>
              <w:top w:val="single" w:sz="4" w:space="0" w:color="auto"/>
              <w:left w:val="single" w:sz="4" w:space="0" w:color="auto"/>
              <w:bottom w:val="single" w:sz="4" w:space="0" w:color="auto"/>
              <w:right w:val="single" w:sz="4" w:space="0" w:color="auto"/>
            </w:tcBorders>
            <w:shd w:val="clear" w:color="000000" w:fill="595959"/>
            <w:vAlign w:val="center"/>
            <w:hideMark/>
          </w:tcPr>
          <w:p w14:paraId="4E552888" w14:textId="4CC2C07D" w:rsidR="00BC5164" w:rsidRPr="0060588A" w:rsidRDefault="00D5115F" w:rsidP="00BC5164">
            <w:pPr>
              <w:rPr>
                <w:rFonts w:eastAsia="Times New Roman"/>
                <w:color w:val="000000"/>
                <w:kern w:val="0"/>
                <w:sz w:val="20"/>
                <w:szCs w:val="20"/>
                <w:lang w:eastAsia="de-CH"/>
                <w14:ligatures w14:val="none"/>
              </w:rPr>
            </w:pPr>
            <w:r>
              <w:rPr>
                <w:rFonts w:eastAsia="Times New Roman" w:cs="Arial"/>
                <w:color w:val="FFFFFF"/>
                <w:sz w:val="20"/>
                <w:szCs w:val="20"/>
              </w:rPr>
              <w:t xml:space="preserve">d </w:t>
            </w:r>
            <w:r w:rsidRPr="00D0667C">
              <w:rPr>
                <w:rFonts w:eastAsia="Times New Roman" w:cs="Arial"/>
                <w:color w:val="FFFFFF"/>
                <w:sz w:val="20"/>
                <w:szCs w:val="20"/>
              </w:rPr>
              <w:t>Manutenzione, riparazione e smontaggio di sistemi di impermeabilizzazione</w:t>
            </w:r>
          </w:p>
        </w:tc>
        <w:tc>
          <w:tcPr>
            <w:tcW w:w="3254" w:type="dxa"/>
            <w:gridSpan w:val="7"/>
            <w:tcBorders>
              <w:top w:val="single" w:sz="4" w:space="0" w:color="auto"/>
              <w:left w:val="single" w:sz="4" w:space="0" w:color="auto"/>
              <w:bottom w:val="single" w:sz="4" w:space="0" w:color="auto"/>
              <w:right w:val="single" w:sz="4" w:space="0" w:color="auto"/>
            </w:tcBorders>
            <w:shd w:val="clear" w:color="auto" w:fill="auto"/>
          </w:tcPr>
          <w:p w14:paraId="3400BF5A" w14:textId="77777777" w:rsidR="00BC5164" w:rsidRPr="0060588A" w:rsidRDefault="00BC5164" w:rsidP="00BC5164">
            <w:pPr>
              <w:rPr>
                <w:rFonts w:eastAsia="Times New Roman"/>
                <w:color w:val="000000"/>
                <w:kern w:val="0"/>
                <w:sz w:val="20"/>
                <w:szCs w:val="20"/>
                <w:lang w:eastAsia="de-CH"/>
                <w14:ligatures w14:val="none"/>
              </w:rPr>
            </w:pPr>
          </w:p>
        </w:tc>
      </w:tr>
      <w:tr w:rsidR="004C3BDE" w:rsidRPr="0060588A" w14:paraId="42F00C2C" w14:textId="77777777" w:rsidTr="00654354">
        <w:trPr>
          <w:cantSplit/>
          <w:trHeight w:val="227"/>
        </w:trPr>
        <w:tc>
          <w:tcPr>
            <w:tcW w:w="4904" w:type="dxa"/>
            <w:vMerge w:val="restart"/>
            <w:tcBorders>
              <w:top w:val="single" w:sz="4" w:space="0" w:color="auto"/>
              <w:left w:val="single" w:sz="4" w:space="0" w:color="auto"/>
              <w:right w:val="single" w:sz="4" w:space="0" w:color="auto"/>
            </w:tcBorders>
            <w:shd w:val="clear" w:color="auto" w:fill="auto"/>
            <w:vAlign w:val="center"/>
            <w:hideMark/>
          </w:tcPr>
          <w:p w14:paraId="3B46DA06" w14:textId="1748C54F" w:rsidR="004C3BDE" w:rsidRPr="0060588A" w:rsidRDefault="004C3BDE" w:rsidP="004C3BDE">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d1 </w:t>
            </w:r>
            <w:r w:rsidRPr="00D0667C">
              <w:rPr>
                <w:rFonts w:eastAsia="Times New Roman" w:cs="Arial"/>
                <w:color w:val="000000"/>
                <w:sz w:val="20"/>
                <w:szCs w:val="20"/>
              </w:rPr>
              <w:t>Effettuare la manutenzione delle impermeabilizzazioni secondo l’apposito contratto</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826F94A"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7A364EF1"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107F6332"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020D4185"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51974250"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32D7DD58"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1E534121" w14:textId="065717C5"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F63F64" w14:textId="77117441"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53EAC634"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70C2A1DD" w14:textId="3F0B736F"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75C8877B"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9025E9D"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5AF47A49" w14:textId="5C663B11"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00426C5" w14:textId="50AA99AC"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6A50551D"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40 L</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6DE3BFD" w14:textId="0686BDFF"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36B01574"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1C33D3FE"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20 L</w:t>
            </w:r>
          </w:p>
        </w:tc>
        <w:tc>
          <w:tcPr>
            <w:tcW w:w="1561" w:type="dxa"/>
            <w:gridSpan w:val="5"/>
            <w:tcBorders>
              <w:top w:val="single" w:sz="4" w:space="0" w:color="auto"/>
              <w:left w:val="single" w:sz="4" w:space="0" w:color="auto"/>
            </w:tcBorders>
            <w:shd w:val="clear" w:color="auto" w:fill="auto"/>
            <w:vAlign w:val="center"/>
          </w:tcPr>
          <w:p w14:paraId="0B586A61" w14:textId="10771EBD"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18597986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703" w:type="dxa"/>
            <w:gridSpan w:val="3"/>
            <w:tcBorders>
              <w:top w:val="single" w:sz="4" w:space="0" w:color="auto"/>
              <w:left w:val="nil"/>
              <w:right w:val="single" w:sz="4" w:space="0" w:color="auto"/>
            </w:tcBorders>
            <w:shd w:val="clear" w:color="auto" w:fill="auto"/>
            <w:vAlign w:val="center"/>
          </w:tcPr>
          <w:p w14:paraId="59F5BA11" w14:textId="52E85119"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36162648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0229E053" w14:textId="77777777" w:rsidTr="00654354">
        <w:trPr>
          <w:cantSplit/>
          <w:trHeight w:val="227"/>
        </w:trPr>
        <w:tc>
          <w:tcPr>
            <w:tcW w:w="4904" w:type="dxa"/>
            <w:vMerge/>
            <w:tcBorders>
              <w:left w:val="single" w:sz="4" w:space="0" w:color="auto"/>
              <w:right w:val="single" w:sz="4" w:space="0" w:color="auto"/>
            </w:tcBorders>
            <w:shd w:val="clear" w:color="auto" w:fill="auto"/>
            <w:vAlign w:val="center"/>
          </w:tcPr>
          <w:p w14:paraId="0E0FC057" w14:textId="77777777" w:rsidR="004C3BDE" w:rsidRPr="0060588A" w:rsidRDefault="004C3BDE" w:rsidP="004C3BDE">
            <w:pPr>
              <w:rPr>
                <w:rFonts w:eastAsia="Times New Roman"/>
                <w:color w:val="000000"/>
                <w:kern w:val="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0D52809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311C7A3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C89B43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39D3CE8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0DA76A3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AA1760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F3A968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5AEAA8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8D0572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1BAB6A4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A18DEB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auto"/>
            <w:noWrap/>
            <w:textDirection w:val="btLr"/>
            <w:vAlign w:val="center"/>
          </w:tcPr>
          <w:p w14:paraId="4725D44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114E471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30940C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505DCF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CFADA0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5E8C324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437112C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264" w:type="dxa"/>
            <w:gridSpan w:val="8"/>
            <w:tcBorders>
              <w:left w:val="single" w:sz="4" w:space="0" w:color="auto"/>
              <w:right w:val="single" w:sz="4" w:space="0" w:color="auto"/>
            </w:tcBorders>
            <w:shd w:val="clear" w:color="auto" w:fill="auto"/>
            <w:vAlign w:val="center"/>
          </w:tcPr>
          <w:p w14:paraId="63E9247E" w14:textId="73D64B11"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378622765"/>
                <w:placeholder>
                  <w:docPart w:val="7E8259B5E4614B6D8F3636C6660BC224"/>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32714502" w14:textId="77777777" w:rsidTr="00654354">
        <w:trPr>
          <w:cantSplit/>
          <w:trHeight w:val="227"/>
        </w:trPr>
        <w:tc>
          <w:tcPr>
            <w:tcW w:w="4904" w:type="dxa"/>
            <w:vMerge/>
            <w:tcBorders>
              <w:left w:val="single" w:sz="4" w:space="0" w:color="auto"/>
              <w:bottom w:val="single" w:sz="4" w:space="0" w:color="auto"/>
              <w:right w:val="single" w:sz="4" w:space="0" w:color="auto"/>
            </w:tcBorders>
            <w:shd w:val="clear" w:color="auto" w:fill="auto"/>
            <w:vAlign w:val="center"/>
          </w:tcPr>
          <w:p w14:paraId="1B8F8EDF"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D68B5C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511E5E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AAD0C9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BC979A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B4D433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E17F09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774B9E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40B9FF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D05900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7973B56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702641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61C5B69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78F9C31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0BD870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21F2946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234F4D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4A27EE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8EB3BD0" w14:textId="77777777" w:rsidR="004C3BDE" w:rsidRPr="0060588A" w:rsidRDefault="004C3BDE" w:rsidP="004C3BDE">
            <w:pPr>
              <w:jc w:val="center"/>
              <w:rPr>
                <w:rFonts w:eastAsia="Times New Roman"/>
                <w:color w:val="000000"/>
                <w:kern w:val="0"/>
                <w:sz w:val="20"/>
                <w:szCs w:val="20"/>
                <w:lang w:eastAsia="de-CH"/>
                <w14:ligatures w14:val="none"/>
              </w:rPr>
            </w:pPr>
          </w:p>
        </w:tc>
        <w:tc>
          <w:tcPr>
            <w:tcW w:w="884" w:type="dxa"/>
            <w:gridSpan w:val="2"/>
            <w:tcBorders>
              <w:left w:val="single" w:sz="4" w:space="0" w:color="auto"/>
              <w:bottom w:val="single" w:sz="4" w:space="0" w:color="auto"/>
            </w:tcBorders>
            <w:shd w:val="clear" w:color="auto" w:fill="auto"/>
            <w:vAlign w:val="center"/>
          </w:tcPr>
          <w:p w14:paraId="13625097" w14:textId="31CA6BD9"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80" w:type="dxa"/>
            <w:gridSpan w:val="6"/>
            <w:tcBorders>
              <w:left w:val="nil"/>
              <w:bottom w:val="single" w:sz="4" w:space="0" w:color="auto"/>
              <w:right w:val="single" w:sz="4" w:space="0" w:color="auto"/>
            </w:tcBorders>
            <w:shd w:val="clear" w:color="auto" w:fill="auto"/>
            <w:vAlign w:val="center"/>
          </w:tcPr>
          <w:p w14:paraId="3DBA62E8" w14:textId="13776D30"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728048371"/>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7C572272" w14:textId="77777777" w:rsidTr="00241F4E">
        <w:trPr>
          <w:trHeight w:val="227"/>
        </w:trPr>
        <w:tc>
          <w:tcPr>
            <w:tcW w:w="4904" w:type="dxa"/>
            <w:vMerge w:val="restart"/>
            <w:tcBorders>
              <w:top w:val="single" w:sz="4" w:space="0" w:color="auto"/>
              <w:left w:val="single" w:sz="4" w:space="0" w:color="auto"/>
              <w:right w:val="single" w:sz="4" w:space="0" w:color="auto"/>
            </w:tcBorders>
            <w:shd w:val="clear" w:color="auto" w:fill="auto"/>
            <w:vAlign w:val="center"/>
          </w:tcPr>
          <w:p w14:paraId="7BF0B2FD" w14:textId="40313CD0" w:rsidR="004C3BDE" w:rsidRPr="0060588A" w:rsidRDefault="004C3BDE" w:rsidP="004C3BDE">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d2 </w:t>
            </w:r>
            <w:r w:rsidRPr="00D0667C">
              <w:rPr>
                <w:rFonts w:eastAsia="Times New Roman" w:cs="Arial"/>
                <w:color w:val="000000"/>
                <w:sz w:val="20"/>
                <w:szCs w:val="20"/>
              </w:rPr>
              <w:t>Eseguire le riparazioni sui sistemi di impermeabilizzazione</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5C0F895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5B1400E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973904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517214D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2097107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5E5E94B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6D7B3BB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2BAFC204" w14:textId="3C70FCD7" w:rsidR="004C3BDE" w:rsidRPr="0060588A" w:rsidRDefault="004C3BDE" w:rsidP="004C3BDE">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10B2CCC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3666A00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1A16B73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right w:val="single" w:sz="4" w:space="0" w:color="auto"/>
            </w:tcBorders>
            <w:shd w:val="clear" w:color="auto" w:fill="auto"/>
            <w:noWrap/>
            <w:textDirection w:val="btLr"/>
            <w:vAlign w:val="center"/>
          </w:tcPr>
          <w:p w14:paraId="747F7E1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tcPr>
          <w:p w14:paraId="5A1417C8" w14:textId="0701BE21"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left w:val="single" w:sz="4" w:space="0" w:color="auto"/>
              <w:bottom w:val="single" w:sz="4" w:space="0" w:color="auto"/>
              <w:right w:val="single" w:sz="4" w:space="0" w:color="auto"/>
            </w:tcBorders>
            <w:shd w:val="clear" w:color="auto" w:fill="D9D9D9"/>
            <w:vAlign w:val="center"/>
          </w:tcPr>
          <w:p w14:paraId="4FE14A1E" w14:textId="6E75C2CF" w:rsidR="004C3BDE" w:rsidRPr="0060588A" w:rsidRDefault="004C3BDE" w:rsidP="004C3BDE">
            <w:pP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CI7</w:t>
            </w:r>
          </w:p>
        </w:tc>
        <w:tc>
          <w:tcPr>
            <w:tcW w:w="397" w:type="dxa"/>
            <w:gridSpan w:val="2"/>
            <w:vMerge/>
            <w:tcBorders>
              <w:left w:val="single" w:sz="4" w:space="0" w:color="auto"/>
              <w:right w:val="single" w:sz="4" w:space="0" w:color="auto"/>
            </w:tcBorders>
            <w:shd w:val="clear" w:color="auto" w:fill="85A7D1"/>
            <w:vAlign w:val="center"/>
          </w:tcPr>
          <w:p w14:paraId="10E54169"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tcPr>
          <w:p w14:paraId="460B0AD2" w14:textId="2A26DA0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30AB048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BD9EB57" w14:textId="77777777" w:rsidR="004C3BDE" w:rsidRPr="0060588A" w:rsidRDefault="004C3BDE" w:rsidP="004C3BDE">
            <w:pPr>
              <w:rPr>
                <w:rFonts w:eastAsia="Times New Roman"/>
                <w:color w:val="000000"/>
                <w:kern w:val="0"/>
                <w:sz w:val="20"/>
                <w:szCs w:val="20"/>
                <w:lang w:eastAsia="de-CH"/>
                <w14:ligatures w14:val="none"/>
              </w:rPr>
            </w:pPr>
          </w:p>
        </w:tc>
        <w:tc>
          <w:tcPr>
            <w:tcW w:w="1561" w:type="dxa"/>
            <w:gridSpan w:val="5"/>
            <w:tcBorders>
              <w:top w:val="single" w:sz="4" w:space="0" w:color="auto"/>
              <w:left w:val="single" w:sz="4" w:space="0" w:color="auto"/>
            </w:tcBorders>
            <w:shd w:val="clear" w:color="auto" w:fill="auto"/>
            <w:vAlign w:val="center"/>
          </w:tcPr>
          <w:p w14:paraId="3197E0B3" w14:textId="4A337D00"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47552352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703" w:type="dxa"/>
            <w:gridSpan w:val="3"/>
            <w:tcBorders>
              <w:top w:val="single" w:sz="4" w:space="0" w:color="auto"/>
              <w:left w:val="nil"/>
              <w:right w:val="single" w:sz="4" w:space="0" w:color="auto"/>
            </w:tcBorders>
            <w:shd w:val="clear" w:color="auto" w:fill="auto"/>
            <w:vAlign w:val="center"/>
          </w:tcPr>
          <w:p w14:paraId="6DB964A6" w14:textId="5ECCCEE6"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44160990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10BA8940" w14:textId="77777777" w:rsidTr="00241F4E">
        <w:trPr>
          <w:trHeight w:val="227"/>
        </w:trPr>
        <w:tc>
          <w:tcPr>
            <w:tcW w:w="4904" w:type="dxa"/>
            <w:vMerge/>
            <w:tcBorders>
              <w:left w:val="single" w:sz="4" w:space="0" w:color="auto"/>
              <w:right w:val="single" w:sz="4" w:space="0" w:color="auto"/>
            </w:tcBorders>
            <w:shd w:val="clear" w:color="auto" w:fill="auto"/>
            <w:vAlign w:val="center"/>
          </w:tcPr>
          <w:p w14:paraId="658DAF70"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07904D8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45FA2455"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8509BE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3779001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380688F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DC2490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517923D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2F6161F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5F7758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163A19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263BF66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auto"/>
            <w:noWrap/>
            <w:textDirection w:val="btLr"/>
            <w:vAlign w:val="center"/>
          </w:tcPr>
          <w:p w14:paraId="6567A1C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53B563F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vAlign w:val="center"/>
          </w:tcPr>
          <w:p w14:paraId="70CA0347"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10ECAC3D"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629853E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08D8E56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03E4366C" w14:textId="77777777" w:rsidR="004C3BDE" w:rsidRPr="0060588A" w:rsidRDefault="004C3BDE" w:rsidP="004C3BDE">
            <w:pPr>
              <w:rPr>
                <w:rFonts w:eastAsia="Times New Roman"/>
                <w:color w:val="000000"/>
                <w:kern w:val="0"/>
                <w:sz w:val="20"/>
                <w:szCs w:val="20"/>
                <w:lang w:eastAsia="de-CH"/>
                <w14:ligatures w14:val="none"/>
              </w:rPr>
            </w:pPr>
          </w:p>
        </w:tc>
        <w:tc>
          <w:tcPr>
            <w:tcW w:w="3264" w:type="dxa"/>
            <w:gridSpan w:val="8"/>
            <w:tcBorders>
              <w:left w:val="single" w:sz="4" w:space="0" w:color="auto"/>
              <w:right w:val="single" w:sz="4" w:space="0" w:color="auto"/>
            </w:tcBorders>
            <w:shd w:val="clear" w:color="auto" w:fill="auto"/>
            <w:vAlign w:val="center"/>
          </w:tcPr>
          <w:p w14:paraId="65087698" w14:textId="5783905C"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175538950"/>
                <w:placeholder>
                  <w:docPart w:val="90350CC373684577B65C9E17659321B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20981AFD" w14:textId="77777777" w:rsidTr="00241F4E">
        <w:trPr>
          <w:trHeight w:val="227"/>
        </w:trPr>
        <w:tc>
          <w:tcPr>
            <w:tcW w:w="4904" w:type="dxa"/>
            <w:vMerge/>
            <w:tcBorders>
              <w:left w:val="single" w:sz="4" w:space="0" w:color="auto"/>
              <w:bottom w:val="single" w:sz="4" w:space="0" w:color="auto"/>
              <w:right w:val="single" w:sz="4" w:space="0" w:color="auto"/>
            </w:tcBorders>
            <w:shd w:val="clear" w:color="auto" w:fill="auto"/>
            <w:vAlign w:val="center"/>
          </w:tcPr>
          <w:p w14:paraId="5F302288"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54A9A3C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0AFD0A7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8877D2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0D8252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2F16B5B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546184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3D1D493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278F518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0383E0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8B0680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329404C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auto"/>
            <w:noWrap/>
            <w:textDirection w:val="btLr"/>
            <w:vAlign w:val="center"/>
          </w:tcPr>
          <w:p w14:paraId="7388022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43C7BDC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vAlign w:val="center"/>
          </w:tcPr>
          <w:p w14:paraId="60C76D74"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5DBEDAE6"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7DE088A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29E6C25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14B93C86" w14:textId="77777777" w:rsidR="004C3BDE" w:rsidRPr="0060588A" w:rsidRDefault="004C3BDE" w:rsidP="004C3BDE">
            <w:pPr>
              <w:rPr>
                <w:rFonts w:eastAsia="Times New Roman"/>
                <w:color w:val="000000"/>
                <w:kern w:val="0"/>
                <w:sz w:val="20"/>
                <w:szCs w:val="20"/>
                <w:lang w:eastAsia="de-CH"/>
                <w14:ligatures w14:val="none"/>
              </w:rPr>
            </w:pPr>
          </w:p>
        </w:tc>
        <w:tc>
          <w:tcPr>
            <w:tcW w:w="884" w:type="dxa"/>
            <w:gridSpan w:val="2"/>
            <w:tcBorders>
              <w:left w:val="single" w:sz="4" w:space="0" w:color="auto"/>
            </w:tcBorders>
            <w:shd w:val="clear" w:color="auto" w:fill="auto"/>
            <w:vAlign w:val="center"/>
          </w:tcPr>
          <w:p w14:paraId="66E9594B" w14:textId="127F7F8D" w:rsidR="004C3BDE" w:rsidRPr="0060588A" w:rsidRDefault="004C3BDE" w:rsidP="004C3BDE">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380" w:type="dxa"/>
            <w:gridSpan w:val="6"/>
            <w:tcBorders>
              <w:left w:val="nil"/>
              <w:right w:val="single" w:sz="4" w:space="0" w:color="auto"/>
            </w:tcBorders>
            <w:shd w:val="clear" w:color="auto" w:fill="auto"/>
            <w:vAlign w:val="center"/>
          </w:tcPr>
          <w:p w14:paraId="2153A2C5" w14:textId="6628C448" w:rsidR="004C3BDE" w:rsidRPr="0060588A" w:rsidRDefault="00905118" w:rsidP="004C3BDE">
            <w:pPr>
              <w:rPr>
                <w:rFonts w:eastAsia="Times New Roman"/>
                <w:color w:val="000000"/>
                <w:kern w:val="0"/>
                <w:sz w:val="14"/>
                <w:szCs w:val="14"/>
                <w:lang w:eastAsia="de-CH"/>
                <w14:ligatures w14:val="none"/>
              </w:rPr>
            </w:pPr>
            <w:sdt>
              <w:sdtPr>
                <w:rPr>
                  <w:rFonts w:eastAsia="Century Gothic" w:cs="Arial"/>
                  <w:sz w:val="14"/>
                  <w:szCs w:val="14"/>
                </w:rPr>
                <w:id w:val="821468074"/>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4C3BDE" w:rsidRPr="0060588A" w14:paraId="6525CE17" w14:textId="77777777" w:rsidTr="00241F4E">
        <w:trPr>
          <w:trHeight w:val="227"/>
        </w:trPr>
        <w:tc>
          <w:tcPr>
            <w:tcW w:w="4904" w:type="dxa"/>
            <w:vMerge w:val="restart"/>
            <w:tcBorders>
              <w:top w:val="single" w:sz="4" w:space="0" w:color="auto"/>
              <w:left w:val="single" w:sz="4" w:space="0" w:color="auto"/>
              <w:right w:val="single" w:sz="4" w:space="0" w:color="auto"/>
            </w:tcBorders>
            <w:shd w:val="clear" w:color="auto" w:fill="auto"/>
            <w:vAlign w:val="center"/>
            <w:hideMark/>
          </w:tcPr>
          <w:p w14:paraId="4D8BC086" w14:textId="01A35064" w:rsidR="004C3BDE" w:rsidRPr="0060588A" w:rsidRDefault="004C3BDE" w:rsidP="004C3BDE">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d3 </w:t>
            </w:r>
            <w:r w:rsidRPr="00D0667C">
              <w:rPr>
                <w:rFonts w:eastAsia="Times New Roman" w:cs="Arial"/>
                <w:color w:val="000000"/>
                <w:sz w:val="20"/>
                <w:szCs w:val="20"/>
              </w:rPr>
              <w:t>Smontare i sistemi di impermeabilizzazione</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0565BD6F"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B20FC41"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B7A148B"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0572E48D" w14:textId="143285B2"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23B6B6B6" w14:textId="4BAAFB64"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CI3</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338C3484"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24C781F9" w14:textId="529346D6"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14D1F504" w14:textId="278FF23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r>
              <w:rPr>
                <w:rFonts w:eastAsia="Times New Roman"/>
                <w:color w:val="000000"/>
                <w:kern w:val="0"/>
                <w:sz w:val="20"/>
                <w:szCs w:val="20"/>
                <w:lang w:eastAsia="de-CH"/>
                <w14:ligatures w14:val="none"/>
              </w:rPr>
              <w:t xml:space="preserve">4 &amp; </w:t>
            </w:r>
            <w:r w:rsidRPr="0060588A">
              <w:rPr>
                <w:rFonts w:eastAsia="Times New Roman"/>
                <w:color w:val="000000"/>
                <w:kern w:val="0"/>
                <w:sz w:val="20"/>
                <w:szCs w:val="20"/>
                <w:lang w:eastAsia="de-CH"/>
                <w14:ligatures w14:val="none"/>
              </w:rPr>
              <w:t>5</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55B15FD6" w14:textId="77777777" w:rsidR="004C3BDE" w:rsidRPr="0060588A" w:rsidRDefault="004C3BDE" w:rsidP="004C3BDE">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10B6763A" w14:textId="55A08A3D"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42E24E9C" w14:textId="35584B7B"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7EEE91B5"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158C132" w14:textId="58F4F010"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vAlign w:val="center"/>
            <w:hideMark/>
          </w:tcPr>
          <w:p w14:paraId="64F85921"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hideMark/>
          </w:tcPr>
          <w:p w14:paraId="26802925"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1DB74856" w14:textId="7A338420"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1B5EC131" w14:textId="77777777" w:rsidR="004C3BDE" w:rsidRPr="0060588A" w:rsidRDefault="004C3BDE" w:rsidP="004C3BDE">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1D264640" w14:textId="77777777" w:rsidR="004C3BDE" w:rsidRPr="0060588A" w:rsidRDefault="004C3BDE" w:rsidP="004C3BDE">
            <w:pPr>
              <w:rPr>
                <w:rFonts w:eastAsia="Times New Roman"/>
                <w:color w:val="000000"/>
                <w:kern w:val="0"/>
                <w:sz w:val="20"/>
                <w:szCs w:val="20"/>
                <w:lang w:eastAsia="de-CH"/>
                <w14:ligatures w14:val="none"/>
              </w:rPr>
            </w:pPr>
          </w:p>
        </w:tc>
        <w:tc>
          <w:tcPr>
            <w:tcW w:w="1561" w:type="dxa"/>
            <w:gridSpan w:val="5"/>
            <w:tcBorders>
              <w:top w:val="single" w:sz="4" w:space="0" w:color="auto"/>
              <w:left w:val="single" w:sz="4" w:space="0" w:color="auto"/>
            </w:tcBorders>
            <w:shd w:val="clear" w:color="auto" w:fill="auto"/>
            <w:vAlign w:val="center"/>
          </w:tcPr>
          <w:p w14:paraId="6061C9BC" w14:textId="27A11E63"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30438736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703" w:type="dxa"/>
            <w:gridSpan w:val="3"/>
            <w:tcBorders>
              <w:top w:val="single" w:sz="4" w:space="0" w:color="auto"/>
              <w:left w:val="nil"/>
              <w:right w:val="single" w:sz="4" w:space="0" w:color="auto"/>
            </w:tcBorders>
            <w:shd w:val="clear" w:color="auto" w:fill="auto"/>
            <w:vAlign w:val="center"/>
          </w:tcPr>
          <w:p w14:paraId="22850BE3" w14:textId="015F6295"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28164719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4C3BDE" w:rsidRPr="0060588A" w14:paraId="66F0CEFA" w14:textId="77777777" w:rsidTr="00241F4E">
        <w:trPr>
          <w:trHeight w:val="227"/>
        </w:trPr>
        <w:tc>
          <w:tcPr>
            <w:tcW w:w="4904" w:type="dxa"/>
            <w:vMerge/>
            <w:tcBorders>
              <w:left w:val="single" w:sz="4" w:space="0" w:color="auto"/>
              <w:right w:val="single" w:sz="4" w:space="0" w:color="auto"/>
            </w:tcBorders>
            <w:shd w:val="clear" w:color="auto" w:fill="auto"/>
            <w:vAlign w:val="center"/>
          </w:tcPr>
          <w:p w14:paraId="76604542"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664DED4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5695E51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4F83553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CCC0D9"/>
            <w:noWrap/>
            <w:textDirection w:val="btLr"/>
            <w:vAlign w:val="center"/>
          </w:tcPr>
          <w:p w14:paraId="7C68E3FC"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5EFF45E9"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0229F62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1ED50F5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6EBA0F9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2F3F66E"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441C23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39C37864"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auto"/>
            <w:noWrap/>
            <w:textDirection w:val="btLr"/>
            <w:vAlign w:val="center"/>
          </w:tcPr>
          <w:p w14:paraId="1AEE5CB6"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567776D"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vAlign w:val="center"/>
          </w:tcPr>
          <w:p w14:paraId="2D5D6B1D"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73E2FB31"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5CB87D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C26A1C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01189634" w14:textId="77777777" w:rsidR="004C3BDE" w:rsidRPr="0060588A" w:rsidRDefault="004C3BDE" w:rsidP="004C3BDE">
            <w:pPr>
              <w:rPr>
                <w:rFonts w:eastAsia="Times New Roman"/>
                <w:color w:val="000000"/>
                <w:kern w:val="0"/>
                <w:sz w:val="20"/>
                <w:szCs w:val="20"/>
                <w:lang w:eastAsia="de-CH"/>
                <w14:ligatures w14:val="none"/>
              </w:rPr>
            </w:pPr>
          </w:p>
        </w:tc>
        <w:tc>
          <w:tcPr>
            <w:tcW w:w="3264" w:type="dxa"/>
            <w:gridSpan w:val="8"/>
            <w:tcBorders>
              <w:left w:val="single" w:sz="4" w:space="0" w:color="auto"/>
              <w:right w:val="single" w:sz="4" w:space="0" w:color="auto"/>
            </w:tcBorders>
            <w:shd w:val="clear" w:color="auto" w:fill="auto"/>
            <w:vAlign w:val="center"/>
          </w:tcPr>
          <w:p w14:paraId="2746ECA2" w14:textId="48227D9A"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736830771"/>
                <w:placeholder>
                  <w:docPart w:val="6E882140C93044AC96F19BD7F7AEB995"/>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4C3BDE" w:rsidRPr="0060588A" w14:paraId="1434444F" w14:textId="77777777" w:rsidTr="00241F4E">
        <w:trPr>
          <w:trHeight w:val="227"/>
        </w:trPr>
        <w:tc>
          <w:tcPr>
            <w:tcW w:w="4904" w:type="dxa"/>
            <w:vMerge/>
            <w:tcBorders>
              <w:left w:val="single" w:sz="4" w:space="0" w:color="auto"/>
              <w:bottom w:val="single" w:sz="4" w:space="0" w:color="auto"/>
              <w:right w:val="single" w:sz="4" w:space="0" w:color="auto"/>
            </w:tcBorders>
            <w:shd w:val="clear" w:color="auto" w:fill="auto"/>
            <w:vAlign w:val="center"/>
          </w:tcPr>
          <w:p w14:paraId="3F414724" w14:textId="77777777" w:rsidR="004C3BDE" w:rsidRPr="0060588A" w:rsidRDefault="004C3BDE" w:rsidP="004C3BDE">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6530B0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ADB6C1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ECF09BF"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77B5B83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noWrap/>
            <w:textDirection w:val="btLr"/>
            <w:vAlign w:val="center"/>
          </w:tcPr>
          <w:p w14:paraId="11699317"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A3CA35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2351F24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noWrap/>
            <w:textDirection w:val="btLr"/>
            <w:vAlign w:val="center"/>
          </w:tcPr>
          <w:p w14:paraId="19C7785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45F6098"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A095E4B"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4732A21"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11240763"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E3C1AD0"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52DD59BB"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vAlign w:val="center"/>
          </w:tcPr>
          <w:p w14:paraId="10C82F4E" w14:textId="77777777" w:rsidR="004C3BDE" w:rsidRPr="0060588A" w:rsidRDefault="004C3BDE" w:rsidP="004C3BDE">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ACB8B0A"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DA1F852" w14:textId="77777777" w:rsidR="004C3BDE" w:rsidRPr="0060588A" w:rsidRDefault="004C3BDE" w:rsidP="004C3BDE">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vAlign w:val="center"/>
          </w:tcPr>
          <w:p w14:paraId="69C014AA" w14:textId="77777777" w:rsidR="004C3BDE" w:rsidRPr="0060588A" w:rsidRDefault="004C3BDE" w:rsidP="004C3BDE">
            <w:pPr>
              <w:rPr>
                <w:rFonts w:eastAsia="Times New Roman"/>
                <w:color w:val="000000"/>
                <w:kern w:val="0"/>
                <w:sz w:val="20"/>
                <w:szCs w:val="20"/>
                <w:lang w:eastAsia="de-CH"/>
                <w14:ligatures w14:val="none"/>
              </w:rPr>
            </w:pPr>
          </w:p>
        </w:tc>
        <w:tc>
          <w:tcPr>
            <w:tcW w:w="884" w:type="dxa"/>
            <w:gridSpan w:val="2"/>
            <w:tcBorders>
              <w:left w:val="single" w:sz="4" w:space="0" w:color="auto"/>
              <w:bottom w:val="single" w:sz="4" w:space="0" w:color="auto"/>
            </w:tcBorders>
            <w:shd w:val="clear" w:color="auto" w:fill="auto"/>
            <w:vAlign w:val="center"/>
          </w:tcPr>
          <w:p w14:paraId="08E5A46A" w14:textId="0B2ACDE9" w:rsidR="004C3BDE" w:rsidRPr="0060588A" w:rsidRDefault="004C3BDE" w:rsidP="004C3BDE">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80" w:type="dxa"/>
            <w:gridSpan w:val="6"/>
            <w:tcBorders>
              <w:left w:val="nil"/>
              <w:bottom w:val="single" w:sz="4" w:space="0" w:color="auto"/>
              <w:right w:val="single" w:sz="4" w:space="0" w:color="auto"/>
            </w:tcBorders>
            <w:shd w:val="clear" w:color="auto" w:fill="auto"/>
            <w:vAlign w:val="center"/>
          </w:tcPr>
          <w:p w14:paraId="6CE12423" w14:textId="5E724A2C" w:rsidR="004C3BDE" w:rsidRPr="0060588A" w:rsidRDefault="00905118" w:rsidP="004C3BDE">
            <w:pPr>
              <w:rPr>
                <w:rFonts w:eastAsia="Times New Roman"/>
                <w:color w:val="000000"/>
                <w:kern w:val="0"/>
                <w:sz w:val="18"/>
                <w:szCs w:val="18"/>
                <w:lang w:eastAsia="de-CH"/>
                <w14:ligatures w14:val="none"/>
              </w:rPr>
            </w:pPr>
            <w:sdt>
              <w:sdtPr>
                <w:rPr>
                  <w:rFonts w:eastAsia="Century Gothic" w:cs="Arial"/>
                  <w:sz w:val="14"/>
                  <w:szCs w:val="14"/>
                </w:rPr>
                <w:id w:val="1751690258"/>
                <w:date>
                  <w:dateFormat w:val="dd.MM.yyyy"/>
                  <w:lid w:val="de-CH"/>
                  <w:storeMappedDataAs w:val="dateTime"/>
                  <w:calendar w:val="gregorian"/>
                </w:date>
              </w:sdtPr>
              <w:sdtEndPr/>
              <w:sdtContent>
                <w:r w:rsidR="004C3BDE" w:rsidRPr="0060588A">
                  <w:rPr>
                    <w:rFonts w:eastAsia="Century Gothic" w:cs="Arial"/>
                    <w:sz w:val="14"/>
                    <w:szCs w:val="14"/>
                  </w:rPr>
                  <w:t xml:space="preserve">   Inserisci la data </w:t>
                </w:r>
              </w:sdtContent>
            </w:sdt>
          </w:p>
        </w:tc>
      </w:tr>
      <w:tr w:rsidR="000C4599" w:rsidRPr="0060588A" w14:paraId="3F96B327" w14:textId="77777777" w:rsidTr="00DC4507">
        <w:trPr>
          <w:gridAfter w:val="21"/>
          <w:wAfter w:w="5687" w:type="dxa"/>
          <w:trHeight w:val="170"/>
        </w:trPr>
        <w:tc>
          <w:tcPr>
            <w:tcW w:w="9627" w:type="dxa"/>
            <w:gridSpan w:val="21"/>
            <w:shd w:val="clear" w:color="auto" w:fill="auto"/>
            <w:hideMark/>
          </w:tcPr>
          <w:p w14:paraId="5F8655CE" w14:textId="5ECDB5E6" w:rsidR="000C4599" w:rsidRPr="0060588A" w:rsidRDefault="000C4599"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I = Le persone in formazione sono gradualmente introdotte alle CO (mostrare, esercitare).</w:t>
            </w:r>
          </w:p>
        </w:tc>
      </w:tr>
      <w:tr w:rsidR="000C4599" w:rsidRPr="0060588A" w14:paraId="711F9187" w14:textId="77777777" w:rsidTr="00DC4507">
        <w:trPr>
          <w:gridAfter w:val="21"/>
          <w:wAfter w:w="5687" w:type="dxa"/>
          <w:trHeight w:val="170"/>
        </w:trPr>
        <w:tc>
          <w:tcPr>
            <w:tcW w:w="9627" w:type="dxa"/>
            <w:gridSpan w:val="21"/>
            <w:shd w:val="clear" w:color="auto" w:fill="auto"/>
            <w:hideMark/>
          </w:tcPr>
          <w:p w14:paraId="1363A78D" w14:textId="5ECC0C71" w:rsidR="000C4599" w:rsidRPr="0060588A" w:rsidRDefault="000C4599"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 xml:space="preserve">E = Entro la fine del semestre, le persone in formazione sanno eseguire autonomamente la CO. </w:t>
            </w:r>
          </w:p>
        </w:tc>
      </w:tr>
      <w:tr w:rsidR="000C4599" w:rsidRPr="0060588A" w14:paraId="33DA6965" w14:textId="77777777" w:rsidTr="00DC4507">
        <w:trPr>
          <w:gridAfter w:val="21"/>
          <w:wAfter w:w="5687" w:type="dxa"/>
          <w:trHeight w:val="170"/>
        </w:trPr>
        <w:tc>
          <w:tcPr>
            <w:tcW w:w="9627" w:type="dxa"/>
            <w:gridSpan w:val="21"/>
            <w:shd w:val="clear" w:color="auto" w:fill="auto"/>
            <w:hideMark/>
          </w:tcPr>
          <w:p w14:paraId="631EE8EB" w14:textId="6AC46DD7" w:rsidR="000C4599" w:rsidRPr="0060588A" w:rsidRDefault="000C4599"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L = Lezioni in scuola professionale (SP)</w:t>
            </w:r>
          </w:p>
        </w:tc>
      </w:tr>
      <w:tr w:rsidR="000C4599" w:rsidRPr="0060588A" w14:paraId="68D4CEA7" w14:textId="77777777" w:rsidTr="00DC4507">
        <w:trPr>
          <w:gridAfter w:val="21"/>
          <w:wAfter w:w="5687" w:type="dxa"/>
          <w:trHeight w:val="170"/>
        </w:trPr>
        <w:tc>
          <w:tcPr>
            <w:tcW w:w="9627" w:type="dxa"/>
            <w:gridSpan w:val="21"/>
            <w:shd w:val="clear" w:color="auto" w:fill="auto"/>
            <w:hideMark/>
          </w:tcPr>
          <w:p w14:paraId="5D0A225A" w14:textId="57EE0A78" w:rsidR="000C4599" w:rsidRPr="0060588A" w:rsidRDefault="000C4599"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CI = Corsi interaziendali</w:t>
            </w:r>
          </w:p>
        </w:tc>
      </w:tr>
    </w:tbl>
    <w:p w14:paraId="4B431BBE" w14:textId="77777777" w:rsidR="00391BFE" w:rsidRPr="0060588A" w:rsidRDefault="00391BFE" w:rsidP="00391BFE">
      <w:pPr>
        <w:rPr>
          <w:rFonts w:eastAsia="Calibri"/>
          <w:sz w:val="10"/>
          <w:szCs w:val="10"/>
        </w:rPr>
      </w:pPr>
    </w:p>
    <w:p w14:paraId="5E9F1E5B" w14:textId="77777777" w:rsidR="009B7D7C" w:rsidRPr="0060588A" w:rsidRDefault="009B7D7C">
      <w:pPr>
        <w:sectPr w:rsidR="009B7D7C" w:rsidRPr="0060588A" w:rsidSect="00402CBC">
          <w:pgSz w:w="16838" w:h="11906" w:orient="landscape" w:code="9"/>
          <w:pgMar w:top="1236" w:right="851" w:bottom="851" w:left="1134" w:header="567" w:footer="284" w:gutter="0"/>
          <w:cols w:space="708"/>
          <w:docGrid w:linePitch="360"/>
        </w:sectPr>
      </w:pPr>
    </w:p>
    <w:p w14:paraId="20D8C79D" w14:textId="35E776FF" w:rsidR="009973CC" w:rsidRPr="0060588A" w:rsidRDefault="009973CC" w:rsidP="009F32D8">
      <w:pPr>
        <w:pStyle w:val="berschrift1"/>
      </w:pPr>
      <w:bookmarkStart w:id="22" w:name="_Toc152777065"/>
      <w:bookmarkStart w:id="23" w:name="_Toc152828106"/>
      <w:bookmarkStart w:id="24" w:name="_Toc169696638"/>
      <w:r w:rsidRPr="0060588A">
        <w:lastRenderedPageBreak/>
        <w:t>Lista di controllo per l'implementazione pratica dell'istruzione</w:t>
      </w:r>
      <w:bookmarkEnd w:id="22"/>
      <w:bookmarkEnd w:id="23"/>
      <w:bookmarkEnd w:id="24"/>
    </w:p>
    <w:p w14:paraId="6F8F0C3F" w14:textId="0464F73B" w:rsidR="009F32D8" w:rsidRPr="0060588A" w:rsidRDefault="006B498F" w:rsidP="009F32D8">
      <w:pPr>
        <w:pStyle w:val="berschrift2"/>
      </w:pPr>
      <w:bookmarkStart w:id="25" w:name="_Toc169696639"/>
      <w:r w:rsidRPr="0060588A">
        <w:t>Campo di competenze operative e operative interprofessionali</w:t>
      </w:r>
      <w:bookmarkEnd w:id="25"/>
    </w:p>
    <w:p w14:paraId="28B0E57C" w14:textId="77777777" w:rsidR="009973CC" w:rsidRPr="0060588A" w:rsidRDefault="009973CC" w:rsidP="009973CC">
      <w:pPr>
        <w:rPr>
          <w:rFonts w:eastAsia="Century Gothic" w:cs="Times New Roman"/>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038FBF6C" w14:textId="77777777" w:rsidTr="009B7D7C">
        <w:trPr>
          <w:trHeight w:val="283"/>
        </w:trPr>
        <w:tc>
          <w:tcPr>
            <w:tcW w:w="10065" w:type="dxa"/>
            <w:tcBorders>
              <w:top w:val="single" w:sz="4" w:space="0" w:color="auto"/>
              <w:left w:val="single" w:sz="4" w:space="0" w:color="auto"/>
              <w:bottom w:val="single" w:sz="4" w:space="0" w:color="auto"/>
              <w:right w:val="single" w:sz="4" w:space="0" w:color="auto"/>
            </w:tcBorders>
            <w:shd w:val="clear" w:color="auto" w:fill="4F81BD"/>
            <w:hideMark/>
          </w:tcPr>
          <w:p w14:paraId="256089B6" w14:textId="7FC0B611" w:rsidR="009973CC" w:rsidRPr="0060588A" w:rsidRDefault="0084251A" w:rsidP="00587321">
            <w:pPr>
              <w:ind w:right="2008"/>
              <w:jc w:val="center"/>
              <w:rPr>
                <w:rFonts w:eastAsia="Century Gothic" w:cs="Times New Roman"/>
                <w:b/>
                <w:kern w:val="0"/>
                <w:sz w:val="20"/>
                <w:szCs w:val="20"/>
                <w:lang w:eastAsia="de-CH"/>
                <w14:ligatures w14:val="none"/>
              </w:rPr>
            </w:pPr>
            <w:bookmarkStart w:id="26" w:name="_Toc169696640"/>
            <w:r w:rsidRPr="0060588A">
              <w:rPr>
                <w:rStyle w:val="berschrift3Zchn"/>
              </w:rPr>
              <w:t>Campo</w:t>
            </w:r>
            <w:r w:rsidR="009973CC" w:rsidRPr="0060588A">
              <w:rPr>
                <w:rStyle w:val="berschrift3Zchn"/>
              </w:rPr>
              <w:t xml:space="preserve"> di competenz</w:t>
            </w:r>
            <w:r w:rsidRPr="0060588A">
              <w:rPr>
                <w:rStyle w:val="berschrift3Zchn"/>
              </w:rPr>
              <w:t>e operative</w:t>
            </w:r>
            <w:r w:rsidR="009973CC" w:rsidRPr="0060588A">
              <w:rPr>
                <w:rStyle w:val="berschrift3Zchn"/>
              </w:rPr>
              <w:t xml:space="preserve"> a</w:t>
            </w:r>
            <w:bookmarkEnd w:id="26"/>
            <w:r w:rsidR="009973CC" w:rsidRPr="0060588A">
              <w:t xml:space="preserve">: </w:t>
            </w:r>
            <w:r w:rsidR="00D1746B" w:rsidRPr="0060588A">
              <w:rPr>
                <w:rFonts w:eastAsia="Century Gothic" w:cs="Times New Roman"/>
                <w:b/>
                <w:bCs/>
                <w:kern w:val="0"/>
                <w:sz w:val="20"/>
                <w:szCs w:val="20"/>
                <w:lang w:eastAsia="de-CH"/>
                <w14:ligatures w14:val="none"/>
              </w:rPr>
              <w:t>Organizzazione</w:t>
            </w:r>
            <w:r w:rsidR="003B0B62" w:rsidRPr="0060588A">
              <w:rPr>
                <w:rFonts w:eastAsia="Century Gothic" w:cs="Times New Roman"/>
                <w:b/>
                <w:bCs/>
                <w:kern w:val="0"/>
                <w:sz w:val="20"/>
                <w:szCs w:val="20"/>
                <w:lang w:eastAsia="de-CH"/>
                <w14:ligatures w14:val="none"/>
              </w:rPr>
              <w:t xml:space="preserve"> </w:t>
            </w:r>
            <w:r w:rsidR="00587321" w:rsidRPr="0060588A">
              <w:rPr>
                <w:rFonts w:eastAsia="Century Gothic" w:cs="Times New Roman"/>
                <w:b/>
                <w:bCs/>
                <w:kern w:val="0"/>
                <w:sz w:val="20"/>
                <w:szCs w:val="20"/>
                <w:lang w:eastAsia="de-CH"/>
                <w14:ligatures w14:val="none"/>
              </w:rPr>
              <w:t>dei lavori sull’involucro edilizio</w:t>
            </w:r>
          </w:p>
        </w:tc>
      </w:tr>
    </w:tbl>
    <w:p w14:paraId="37AB0578" w14:textId="77777777" w:rsidR="009973CC" w:rsidRPr="0060588A" w:rsidRDefault="009973CC">
      <w:pPr>
        <w:rPr>
          <w:sz w:val="20"/>
          <w:szCs w:val="20"/>
        </w:rPr>
      </w:pPr>
    </w:p>
    <w:tbl>
      <w:tblPr>
        <w:tblW w:w="1007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5"/>
        <w:gridCol w:w="1134"/>
        <w:gridCol w:w="1134"/>
        <w:gridCol w:w="1134"/>
        <w:gridCol w:w="2318"/>
        <w:gridCol w:w="6"/>
      </w:tblGrid>
      <w:tr w:rsidR="00964D38" w:rsidRPr="0060588A" w14:paraId="177CAF60" w14:textId="77777777" w:rsidTr="00AF2CBC">
        <w:trPr>
          <w:gridAfter w:val="1"/>
          <w:wAfter w:w="6" w:type="dxa"/>
          <w:trHeight w:val="1020"/>
        </w:trPr>
        <w:tc>
          <w:tcPr>
            <w:tcW w:w="10065" w:type="dxa"/>
            <w:gridSpan w:val="5"/>
            <w:tcBorders>
              <w:top w:val="single" w:sz="4" w:space="0" w:color="auto"/>
              <w:left w:val="single" w:sz="4" w:space="0" w:color="auto"/>
              <w:bottom w:val="single" w:sz="4" w:space="0" w:color="auto"/>
              <w:right w:val="single" w:sz="4" w:space="0" w:color="auto"/>
            </w:tcBorders>
            <w:shd w:val="clear" w:color="auto" w:fill="DBE5F1"/>
            <w:hideMark/>
          </w:tcPr>
          <w:p w14:paraId="4B429AD0" w14:textId="77777777" w:rsidR="006C13A9" w:rsidRPr="00AC6974" w:rsidRDefault="00364490" w:rsidP="006C13A9">
            <w:pPr>
              <w:rPr>
                <w:b/>
                <w:sz w:val="20"/>
                <w:szCs w:val="20"/>
              </w:rPr>
            </w:pPr>
            <w:bookmarkStart w:id="27" w:name="_Hlk149223881"/>
            <w:r w:rsidRPr="0060588A">
              <w:rPr>
                <w:b/>
                <w:sz w:val="20"/>
                <w:szCs w:val="20"/>
              </w:rPr>
              <w:t xml:space="preserve">Competenza operativa a.1: </w:t>
            </w:r>
            <w:r w:rsidR="006C13A9" w:rsidRPr="00AC6974">
              <w:rPr>
                <w:b/>
                <w:sz w:val="20"/>
                <w:szCs w:val="20"/>
              </w:rPr>
              <w:t>caricare, trasportare e stoccare in modo sicuro materiali e strumenti per i lavori da eseguire sull’involucro edilizio</w:t>
            </w:r>
          </w:p>
          <w:p w14:paraId="22EA744F" w14:textId="5539F261" w:rsidR="00964D38" w:rsidRPr="0060588A" w:rsidRDefault="006C13A9" w:rsidP="006C13A9">
            <w:pPr>
              <w:rPr>
                <w:rFonts w:eastAsia="Century Gothic" w:cs="Arial"/>
                <w:b/>
                <w:bCs/>
                <w:kern w:val="0"/>
                <w:sz w:val="20"/>
                <w:szCs w:val="20"/>
                <w:lang w:eastAsia="de-CH"/>
                <w14:ligatures w14:val="none"/>
              </w:rPr>
            </w:pPr>
            <w:r w:rsidRPr="007F3FA6">
              <w:rPr>
                <w:sz w:val="20"/>
              </w:rPr>
              <w:t xml:space="preserve">I professionisti del </w:t>
            </w:r>
            <w:r w:rsidRPr="0049772F">
              <w:rPr>
                <w:sz w:val="20"/>
              </w:rPr>
              <w:t>campo professionale</w:t>
            </w:r>
            <w:r w:rsidRPr="007F3FA6">
              <w:rPr>
                <w:sz w:val="20"/>
              </w:rPr>
              <w:t xml:space="preserve"> dell’involucro edilizio caricano e trasportano materiali, attrezzi e apparecchi nel rispetto della normativa in materia e badando</w:t>
            </w:r>
            <w:r>
              <w:rPr>
                <w:sz w:val="20"/>
              </w:rPr>
              <w:t xml:space="preserve"> a minimizzare l’uso energetico e l’impatto</w:t>
            </w:r>
            <w:r w:rsidRPr="007F3FA6">
              <w:rPr>
                <w:sz w:val="20"/>
              </w:rPr>
              <w:t xml:space="preserve"> ecologico. Essi prendono inoltre misure finalizzate ad uno stoccaggio sicuro e funzionale di materiali, attrezzi, apparecchi e impianti.</w:t>
            </w:r>
          </w:p>
        </w:tc>
      </w:tr>
      <w:tr w:rsidR="009B7D7C" w:rsidRPr="0060588A" w14:paraId="07CDE72C" w14:textId="77777777" w:rsidTr="00AF2CBC">
        <w:trPr>
          <w:gridAfter w:val="1"/>
          <w:wAfter w:w="6" w:type="dxa"/>
          <w:trHeight w:val="241"/>
        </w:trPr>
        <w:tc>
          <w:tcPr>
            <w:tcW w:w="4345" w:type="dxa"/>
            <w:vMerge w:val="restart"/>
            <w:tcBorders>
              <w:top w:val="single" w:sz="4" w:space="0" w:color="auto"/>
              <w:left w:val="single" w:sz="4" w:space="0" w:color="auto"/>
              <w:right w:val="single" w:sz="4" w:space="0" w:color="auto"/>
            </w:tcBorders>
            <w:shd w:val="clear" w:color="auto" w:fill="DBE5F1"/>
            <w:hideMark/>
          </w:tcPr>
          <w:p w14:paraId="64B74056" w14:textId="77777777" w:rsidR="00ED78A6" w:rsidRPr="0060588A" w:rsidRDefault="00ED78A6" w:rsidP="00DB7882">
            <w:pPr>
              <w:rPr>
                <w:rFonts w:eastAsia="Century Gothic" w:cs="Arial"/>
                <w:kern w:val="0"/>
                <w:sz w:val="20"/>
                <w:szCs w:val="20"/>
                <w:lang w:eastAsia="de-CH"/>
                <w14:ligatures w14:val="none"/>
              </w:rPr>
            </w:pPr>
            <w:bookmarkStart w:id="28" w:name="_Hlk149221360"/>
            <w:bookmarkStart w:id="29" w:name="_Hlk149220551"/>
            <w:bookmarkEnd w:id="27"/>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30BD01A" w14:textId="3978A74E" w:rsidR="009B7D7C" w:rsidRPr="0060588A" w:rsidRDefault="009B7D7C" w:rsidP="00DB7882">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0" w:type="dxa"/>
            <w:gridSpan w:val="4"/>
            <w:tcBorders>
              <w:top w:val="single" w:sz="4" w:space="0" w:color="auto"/>
              <w:left w:val="single" w:sz="4" w:space="0" w:color="auto"/>
              <w:bottom w:val="single" w:sz="4" w:space="0" w:color="auto"/>
              <w:right w:val="single" w:sz="4" w:space="0" w:color="auto"/>
            </w:tcBorders>
            <w:shd w:val="clear" w:color="auto" w:fill="DBE5F1"/>
          </w:tcPr>
          <w:p w14:paraId="073B44E0" w14:textId="4B073191" w:rsidR="009B7D7C" w:rsidRPr="0060588A" w:rsidRDefault="009B7D7C" w:rsidP="00DB7882">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B7D7C" w:rsidRPr="0060588A" w14:paraId="3B4D2577" w14:textId="77777777" w:rsidTr="00AF2CBC">
        <w:trPr>
          <w:trHeight w:val="241"/>
        </w:trPr>
        <w:tc>
          <w:tcPr>
            <w:tcW w:w="4345" w:type="dxa"/>
            <w:vMerge/>
            <w:tcBorders>
              <w:left w:val="single" w:sz="4" w:space="0" w:color="auto"/>
              <w:bottom w:val="single" w:sz="4" w:space="0" w:color="auto"/>
              <w:right w:val="single" w:sz="4" w:space="0" w:color="auto"/>
            </w:tcBorders>
            <w:shd w:val="clear" w:color="auto" w:fill="DBE5F1"/>
          </w:tcPr>
          <w:p w14:paraId="012A3364" w14:textId="77777777" w:rsidR="009B7D7C" w:rsidRPr="0060588A" w:rsidRDefault="009B7D7C" w:rsidP="00DB7882">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A95AF0E"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E78A3A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B698D1F" w14:textId="11ACDFF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579A5B"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9BC3078"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AC96276" w14:textId="66E6C92D"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AD314B3"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07EDE33"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ECDC39C" w14:textId="567FAA4A"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gridSpan w:val="2"/>
            <w:tcBorders>
              <w:top w:val="single" w:sz="4" w:space="0" w:color="auto"/>
              <w:left w:val="single" w:sz="4" w:space="0" w:color="auto"/>
              <w:bottom w:val="single" w:sz="4" w:space="0" w:color="auto"/>
              <w:right w:val="single" w:sz="4" w:space="0" w:color="auto"/>
            </w:tcBorders>
            <w:shd w:val="clear" w:color="auto" w:fill="DBE5F1"/>
          </w:tcPr>
          <w:p w14:paraId="16D61470" w14:textId="5CE55474"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CA0C58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DDABB38" w14:textId="6CD55F7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28"/>
      <w:tr w:rsidR="00924EF4" w:rsidRPr="0060588A" w14:paraId="70B0218C" w14:textId="77777777" w:rsidTr="00AF2CBC">
        <w:trPr>
          <w:trHeight w:val="663"/>
        </w:trPr>
        <w:tc>
          <w:tcPr>
            <w:tcW w:w="4345" w:type="dxa"/>
            <w:tcBorders>
              <w:top w:val="single" w:sz="4" w:space="0" w:color="auto"/>
              <w:left w:val="single" w:sz="4" w:space="0" w:color="auto"/>
              <w:right w:val="single" w:sz="4" w:space="0" w:color="auto"/>
            </w:tcBorders>
          </w:tcPr>
          <w:p w14:paraId="19A32312" w14:textId="08BB87F4" w:rsidR="00924EF4" w:rsidRPr="0060588A" w:rsidRDefault="00924EF4" w:rsidP="00924EF4">
            <w:pPr>
              <w:ind w:left="1"/>
              <w:rPr>
                <w:rFonts w:eastAsia="Century Gothic" w:cs="Arial"/>
                <w:kern w:val="0"/>
                <w:sz w:val="20"/>
                <w:szCs w:val="20"/>
                <w:lang w:eastAsia="de-DE"/>
                <w14:ligatures w14:val="none"/>
              </w:rPr>
            </w:pPr>
            <w:r w:rsidRPr="007F3FA6">
              <w:rPr>
                <w:sz w:val="20"/>
              </w:rPr>
              <w:t>a.1.1 Caricare furgoni e rimorchi per il trasporto di merci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52801974"/>
              <w:date>
                <w:dateFormat w:val="dd.MM.yyyy"/>
                <w:lid w:val="de-CH"/>
                <w:storeMappedDataAs w:val="dateTime"/>
                <w:calendar w:val="gregorian"/>
              </w:date>
            </w:sdtPr>
            <w:sdtEndPr/>
            <w:sdtContent>
              <w:p w14:paraId="66C3FF49" w14:textId="77777777" w:rsidR="00924EF4" w:rsidRPr="0060588A" w:rsidRDefault="00924EF4" w:rsidP="00924E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0490A2" w14:textId="77C74AFF" w:rsidR="00924EF4" w:rsidRPr="0060588A" w:rsidRDefault="00924EF4" w:rsidP="00924EF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1996411"/>
              <w:date>
                <w:dateFormat w:val="dd.MM.yyyy"/>
                <w:lid w:val="de-CH"/>
                <w:storeMappedDataAs w:val="dateTime"/>
                <w:calendar w:val="gregorian"/>
              </w:date>
            </w:sdtPr>
            <w:sdtEndPr/>
            <w:sdtContent>
              <w:p w14:paraId="22709F11" w14:textId="77777777" w:rsidR="00924EF4" w:rsidRPr="0060588A" w:rsidRDefault="00924EF4" w:rsidP="00924E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2D7411" w14:textId="1A54BF0F" w:rsidR="00924EF4" w:rsidRPr="0060588A" w:rsidRDefault="00924EF4" w:rsidP="00924EF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63839148"/>
              <w:date>
                <w:dateFormat w:val="dd.MM.yyyy"/>
                <w:lid w:val="de-CH"/>
                <w:storeMappedDataAs w:val="dateTime"/>
                <w:calendar w:val="gregorian"/>
              </w:date>
            </w:sdtPr>
            <w:sdtEndPr/>
            <w:sdtContent>
              <w:p w14:paraId="05749060" w14:textId="77777777" w:rsidR="00924EF4" w:rsidRPr="0060588A" w:rsidRDefault="00924EF4" w:rsidP="00924E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CA6226" w14:textId="65486EC1" w:rsidR="00924EF4" w:rsidRPr="0060588A" w:rsidRDefault="00924EF4" w:rsidP="00924EF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628B9EFC"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65553272"/>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56566999"/>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15F0CD4"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2062739765"/>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7367D054" w14:textId="567BEE57" w:rsidR="00924EF4" w:rsidRPr="0060588A" w:rsidRDefault="00561DD8" w:rsidP="00561DD8">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9159695"/>
                <w:placeholder>
                  <w:docPart w:val="902298CFDFCB4304AC8215D68F83106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555B019F" w14:textId="77777777" w:rsidTr="00AF2CBC">
        <w:trPr>
          <w:trHeight w:val="663"/>
        </w:trPr>
        <w:tc>
          <w:tcPr>
            <w:tcW w:w="4345" w:type="dxa"/>
            <w:tcBorders>
              <w:top w:val="single" w:sz="4" w:space="0" w:color="auto"/>
              <w:left w:val="single" w:sz="4" w:space="0" w:color="auto"/>
              <w:right w:val="single" w:sz="4" w:space="0" w:color="auto"/>
            </w:tcBorders>
          </w:tcPr>
          <w:p w14:paraId="341363B4" w14:textId="51C37168" w:rsidR="008B161B" w:rsidRPr="0060588A" w:rsidRDefault="008B161B" w:rsidP="008B161B">
            <w:pPr>
              <w:ind w:left="1"/>
              <w:rPr>
                <w:rFonts w:eastAsia="Century Gothic" w:cs="Arial"/>
                <w:kern w:val="0"/>
                <w:sz w:val="20"/>
                <w:szCs w:val="20"/>
                <w:lang w:eastAsia="de-DE"/>
                <w14:ligatures w14:val="none"/>
              </w:rPr>
            </w:pPr>
            <w:r w:rsidRPr="007F3FA6">
              <w:rPr>
                <w:sz w:val="20"/>
              </w:rPr>
              <w:t>a.1.2 Trasportare materiali in modo sicuro</w:t>
            </w:r>
            <w:r>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7537664"/>
              <w:date>
                <w:dateFormat w:val="dd.MM.yyyy"/>
                <w:lid w:val="de-CH"/>
                <w:storeMappedDataAs w:val="dateTime"/>
                <w:calendar w:val="gregorian"/>
              </w:date>
            </w:sdtPr>
            <w:sdtEndPr/>
            <w:sdtContent>
              <w:p w14:paraId="2DFED77C"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49D719C"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7241629"/>
              <w:date>
                <w:dateFormat w:val="dd.MM.yyyy"/>
                <w:lid w:val="de-CH"/>
                <w:storeMappedDataAs w:val="dateTime"/>
                <w:calendar w:val="gregorian"/>
              </w:date>
            </w:sdtPr>
            <w:sdtEndPr/>
            <w:sdtContent>
              <w:p w14:paraId="471C450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2916288"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170378"/>
              <w:date>
                <w:dateFormat w:val="dd.MM.yyyy"/>
                <w:lid w:val="de-CH"/>
                <w:storeMappedDataAs w:val="dateTime"/>
                <w:calendar w:val="gregorian"/>
              </w:date>
            </w:sdtPr>
            <w:sdtEndPr/>
            <w:sdtContent>
              <w:p w14:paraId="3E7DC35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BA27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3C117BE3"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33038888"/>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16405255"/>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5CA7F12"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595679484"/>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45186EAF" w14:textId="44799394" w:rsidR="008B161B" w:rsidRPr="0060588A" w:rsidRDefault="00561DD8" w:rsidP="00561DD8">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742889"/>
                <w:placeholder>
                  <w:docPart w:val="718E903FC2B64FF5A02081EEAD0AD4C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7F56603F" w14:textId="77777777" w:rsidTr="00AF2CBC">
        <w:trPr>
          <w:trHeight w:val="663"/>
        </w:trPr>
        <w:tc>
          <w:tcPr>
            <w:tcW w:w="4345" w:type="dxa"/>
            <w:tcBorders>
              <w:top w:val="single" w:sz="4" w:space="0" w:color="auto"/>
              <w:left w:val="single" w:sz="4" w:space="0" w:color="auto"/>
              <w:right w:val="single" w:sz="4" w:space="0" w:color="auto"/>
            </w:tcBorders>
          </w:tcPr>
          <w:p w14:paraId="609AF42C" w14:textId="7B99B17D"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a.1.3 Stoccare materiali e mezzi </w:t>
            </w:r>
            <w:r>
              <w:rPr>
                <w:sz w:val="20"/>
              </w:rPr>
              <w:t>di lavoro</w:t>
            </w:r>
            <w:r w:rsidRPr="007F3FA6">
              <w:rPr>
                <w:sz w:val="20"/>
              </w:rPr>
              <w:t xml:space="preserve"> in modo sicuro e adeguato alla loro funzione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4220475"/>
              <w:date>
                <w:dateFormat w:val="dd.MM.yyyy"/>
                <w:lid w:val="de-CH"/>
                <w:storeMappedDataAs w:val="dateTime"/>
                <w:calendar w:val="gregorian"/>
              </w:date>
            </w:sdtPr>
            <w:sdtEndPr/>
            <w:sdtContent>
              <w:p w14:paraId="0829743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5BAC7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9443994"/>
              <w:date>
                <w:dateFormat w:val="dd.MM.yyyy"/>
                <w:lid w:val="de-CH"/>
                <w:storeMappedDataAs w:val="dateTime"/>
                <w:calendar w:val="gregorian"/>
              </w:date>
            </w:sdtPr>
            <w:sdtEndPr/>
            <w:sdtContent>
              <w:p w14:paraId="0CF4D05D"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EA45E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39164147"/>
              <w:date>
                <w:dateFormat w:val="dd.MM.yyyy"/>
                <w:lid w:val="de-CH"/>
                <w:storeMappedDataAs w:val="dateTime"/>
                <w:calendar w:val="gregorian"/>
              </w:date>
            </w:sdtPr>
            <w:sdtEndPr/>
            <w:sdtContent>
              <w:p w14:paraId="048922D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C09424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255031F9"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76565360"/>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79471268"/>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099D31C"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800601596"/>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27D3B1BD" w14:textId="78448EBE" w:rsidR="008B161B" w:rsidRPr="0060588A" w:rsidRDefault="00561DD8" w:rsidP="00561DD8">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63977655"/>
                <w:placeholder>
                  <w:docPart w:val="9E8F0D6353B4439AB08D76590D13154A"/>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29"/>
    </w:tbl>
    <w:p w14:paraId="0E38C67D" w14:textId="2CEC8C3F" w:rsidR="00B96245" w:rsidRPr="0060588A" w:rsidRDefault="00B96245" w:rsidP="00233AAE">
      <w:pPr>
        <w:rPr>
          <w:rFonts w:eastAsia="Century Gothic" w:cs="Times New Roman"/>
          <w:kern w:val="0"/>
          <w:sz w:val="20"/>
          <w:szCs w:val="2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41A02BBA" w14:textId="77777777" w:rsidTr="00E1053A">
        <w:trPr>
          <w:trHeight w:val="1701"/>
        </w:trPr>
        <w:tc>
          <w:tcPr>
            <w:tcW w:w="10069" w:type="dxa"/>
            <w:gridSpan w:val="5"/>
            <w:shd w:val="clear" w:color="auto" w:fill="DBE5F1"/>
            <w:hideMark/>
          </w:tcPr>
          <w:p w14:paraId="027AC964" w14:textId="77777777" w:rsidR="00DF3C72" w:rsidRPr="00AC6974" w:rsidRDefault="00311FF7" w:rsidP="00DF3C72">
            <w:pPr>
              <w:rPr>
                <w:b/>
                <w:sz w:val="20"/>
                <w:szCs w:val="20"/>
              </w:rPr>
            </w:pPr>
            <w:bookmarkStart w:id="30" w:name="_Hlk149222149"/>
            <w:r w:rsidRPr="0060588A">
              <w:rPr>
                <w:b/>
                <w:sz w:val="20"/>
                <w:szCs w:val="20"/>
              </w:rPr>
              <w:t xml:space="preserve">Competenza operativa a.2: </w:t>
            </w:r>
            <w:r w:rsidR="00DF3C72" w:rsidRPr="00AC6974">
              <w:rPr>
                <w:b/>
                <w:sz w:val="20"/>
                <w:szCs w:val="20"/>
              </w:rPr>
              <w:t>preparare la postazione di lavoro per i lavori da eseguire sull’involucro edilizio nel rispetto della sicurezza sul lavoro e della protezione della salute</w:t>
            </w:r>
          </w:p>
          <w:p w14:paraId="7804E647" w14:textId="3B8CA632" w:rsidR="00311FF7" w:rsidRDefault="00DF3C72" w:rsidP="00DF3C72">
            <w:pPr>
              <w:rPr>
                <w:sz w:val="20"/>
                <w:szCs w:val="20"/>
              </w:rPr>
            </w:pPr>
            <w:r w:rsidRPr="3E48D0F1">
              <w:rPr>
                <w:sz w:val="20"/>
                <w:szCs w:val="20"/>
              </w:rPr>
              <w:t>I professionisti del campo professionale dell’involucro edilizio stimano accuratamente i rischi presenti in officina e in cantiere e prendono le dovute misure preventive e immediate per proteggere persone e beni materiali.</w:t>
            </w:r>
          </w:p>
          <w:p w14:paraId="5CA00221" w14:textId="77777777" w:rsidR="00DF3C72" w:rsidRPr="0060588A" w:rsidRDefault="00DF3C72" w:rsidP="00DF3C72">
            <w:pPr>
              <w:rPr>
                <w:sz w:val="20"/>
              </w:rPr>
            </w:pPr>
          </w:p>
          <w:p w14:paraId="4A7690DC" w14:textId="5F5282B5" w:rsidR="00935592" w:rsidRPr="0060588A" w:rsidRDefault="00935592" w:rsidP="000242C6">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 e sul documento "</w:t>
            </w:r>
            <w:r w:rsidR="00FF50C4" w:rsidRPr="0060588A">
              <w:rPr>
                <w:rFonts w:eastAsia="Century Gothic" w:cs="Times New Roman"/>
                <w:kern w:val="0"/>
                <w:sz w:val="20"/>
                <w:szCs w:val="20"/>
                <w:lang w:eastAsia="de-CH"/>
                <w14:ligatures w14:val="none"/>
              </w:rPr>
              <w:t>strumenti volti a garantire e attuare la formazione professionale di base nonché a promuovere la qualità</w:t>
            </w:r>
            <w:r w:rsidRPr="0060588A">
              <w:rPr>
                <w:rFonts w:eastAsia="Century Gothic" w:cs="Times New Roman"/>
                <w:kern w:val="0"/>
                <w:sz w:val="20"/>
                <w:szCs w:val="20"/>
                <w:lang w:eastAsia="de-CH"/>
                <w14:ligatures w14:val="none"/>
              </w:rPr>
              <w:t>" (www.polybau.ch)</w:t>
            </w:r>
          </w:p>
        </w:tc>
      </w:tr>
      <w:tr w:rsidR="00964D38" w:rsidRPr="0060588A" w14:paraId="47753C79" w14:textId="77777777" w:rsidTr="00E1053A">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2FED876" w14:textId="77777777" w:rsidR="00ED78A6" w:rsidRPr="0060588A" w:rsidRDefault="00ED78A6" w:rsidP="001E7A69">
            <w:pPr>
              <w:rPr>
                <w:rFonts w:eastAsia="Century Gothic" w:cs="Arial"/>
                <w:kern w:val="0"/>
                <w:sz w:val="20"/>
                <w:szCs w:val="20"/>
                <w:lang w:eastAsia="de-CH"/>
                <w14:ligatures w14:val="none"/>
              </w:rPr>
            </w:pPr>
            <w:bookmarkStart w:id="31" w:name="_Hlk152843899"/>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0325188F" w14:textId="3ED9C246" w:rsidR="00964D38" w:rsidRPr="0060588A" w:rsidRDefault="00964D38"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tcPr>
          <w:p w14:paraId="412BC6C5" w14:textId="03404940" w:rsidR="00964D38" w:rsidRPr="0060588A" w:rsidRDefault="00964D38"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19BD2142"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779DD4AE"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3A7E75E"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63BB12"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C0C64A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7F111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FBFB42B"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86F7F3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86FE6D2"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77F70CEF"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BB816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52C23A7"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960A43E"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EF86163" w14:textId="3B89D1E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31"/>
      <w:tr w:rsidR="008B161B" w:rsidRPr="0060588A" w14:paraId="5E00B61E" w14:textId="77777777" w:rsidTr="00AF2CBC">
        <w:trPr>
          <w:trHeight w:val="624"/>
        </w:trPr>
        <w:tc>
          <w:tcPr>
            <w:tcW w:w="4343" w:type="dxa"/>
            <w:tcBorders>
              <w:top w:val="single" w:sz="4" w:space="0" w:color="auto"/>
              <w:left w:val="single" w:sz="4" w:space="0" w:color="auto"/>
              <w:right w:val="single" w:sz="4" w:space="0" w:color="auto"/>
            </w:tcBorders>
          </w:tcPr>
          <w:p w14:paraId="33D0909E" w14:textId="469B83EE"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a.2.1 Riconoscere e valutare i pericoli sul posto di lavoro (officina e cantiere)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61589762"/>
              <w:date>
                <w:dateFormat w:val="dd.MM.yyyy"/>
                <w:lid w:val="de-CH"/>
                <w:storeMappedDataAs w:val="dateTime"/>
                <w:calendar w:val="gregorian"/>
              </w:date>
            </w:sdtPr>
            <w:sdtEndPr/>
            <w:sdtContent>
              <w:p w14:paraId="213DD14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B921E5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83108417"/>
              <w:date>
                <w:dateFormat w:val="dd.MM.yyyy"/>
                <w:lid w:val="de-CH"/>
                <w:storeMappedDataAs w:val="dateTime"/>
                <w:calendar w:val="gregorian"/>
              </w:date>
            </w:sdtPr>
            <w:sdtEndPr/>
            <w:sdtContent>
              <w:p w14:paraId="0FA35E2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60CB6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29963214"/>
              <w:date>
                <w:dateFormat w:val="dd.MM.yyyy"/>
                <w:lid w:val="de-CH"/>
                <w:storeMappedDataAs w:val="dateTime"/>
                <w:calendar w:val="gregorian"/>
              </w:date>
            </w:sdtPr>
            <w:sdtEndPr/>
            <w:sdtContent>
              <w:p w14:paraId="6166F25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6C1D5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FAF758A"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40403612"/>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3367277"/>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93CE528"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469241681"/>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528546FA" w14:textId="103007F3"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62781134"/>
                <w:placeholder>
                  <w:docPart w:val="CCE5267BF6844DF8BDC2E39ED512839F"/>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4C1ADED1" w14:textId="77777777" w:rsidTr="00AF2CBC">
        <w:trPr>
          <w:trHeight w:val="624"/>
        </w:trPr>
        <w:tc>
          <w:tcPr>
            <w:tcW w:w="4343" w:type="dxa"/>
            <w:tcBorders>
              <w:top w:val="single" w:sz="4" w:space="0" w:color="auto"/>
              <w:left w:val="single" w:sz="4" w:space="0" w:color="auto"/>
              <w:right w:val="single" w:sz="4" w:space="0" w:color="auto"/>
            </w:tcBorders>
          </w:tcPr>
          <w:p w14:paraId="31F48DA2" w14:textId="2CCAC304"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 xml:space="preserve">a.2.2 </w:t>
            </w:r>
            <w:r>
              <w:rPr>
                <w:color w:val="000000" w:themeColor="text1"/>
                <w:sz w:val="20"/>
              </w:rPr>
              <w:t xml:space="preserve">Adottare </w:t>
            </w:r>
            <w:r w:rsidRPr="007F3FA6">
              <w:rPr>
                <w:color w:val="000000" w:themeColor="text1"/>
                <w:sz w:val="20"/>
              </w:rPr>
              <w:t>misure per il riconoscimento dei pericoli e dei rischi durante il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43208242"/>
              <w:date>
                <w:dateFormat w:val="dd.MM.yyyy"/>
                <w:lid w:val="de-CH"/>
                <w:storeMappedDataAs w:val="dateTime"/>
                <w:calendar w:val="gregorian"/>
              </w:date>
            </w:sdtPr>
            <w:sdtEndPr/>
            <w:sdtContent>
              <w:p w14:paraId="5E4E695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2C3DA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8032506"/>
              <w:date>
                <w:dateFormat w:val="dd.MM.yyyy"/>
                <w:lid w:val="de-CH"/>
                <w:storeMappedDataAs w:val="dateTime"/>
                <w:calendar w:val="gregorian"/>
              </w:date>
            </w:sdtPr>
            <w:sdtEndPr/>
            <w:sdtContent>
              <w:p w14:paraId="1945B34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FB06C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1544456"/>
              <w:date>
                <w:dateFormat w:val="dd.MM.yyyy"/>
                <w:lid w:val="de-CH"/>
                <w:storeMappedDataAs w:val="dateTime"/>
                <w:calendar w:val="gregorian"/>
              </w:date>
            </w:sdtPr>
            <w:sdtEndPr/>
            <w:sdtContent>
              <w:p w14:paraId="363EF14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BB9DE8"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F77F2D7"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72944017"/>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23196391"/>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7AC0277"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235208547"/>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6235FC3F" w14:textId="3CE75956"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93296032"/>
                <w:placeholder>
                  <w:docPart w:val="BF4F5B7938E74CA9B20A1B7DF9C30B9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31973E66" w14:textId="77777777" w:rsidTr="00AF2CBC">
        <w:trPr>
          <w:trHeight w:val="624"/>
        </w:trPr>
        <w:tc>
          <w:tcPr>
            <w:tcW w:w="4343" w:type="dxa"/>
            <w:tcBorders>
              <w:top w:val="single" w:sz="4" w:space="0" w:color="auto"/>
              <w:left w:val="single" w:sz="4" w:space="0" w:color="auto"/>
              <w:right w:val="single" w:sz="4" w:space="0" w:color="auto"/>
            </w:tcBorders>
          </w:tcPr>
          <w:p w14:paraId="6C975642" w14:textId="2D04049E"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lastRenderedPageBreak/>
              <w:t>a.2.3 Garantire la sicurezza durante l'esecuzione dei lavori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16837494"/>
              <w:date>
                <w:dateFormat w:val="dd.MM.yyyy"/>
                <w:lid w:val="de-CH"/>
                <w:storeMappedDataAs w:val="dateTime"/>
                <w:calendar w:val="gregorian"/>
              </w:date>
            </w:sdtPr>
            <w:sdtEndPr/>
            <w:sdtContent>
              <w:p w14:paraId="6B7DE76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22EA8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1406178"/>
              <w:date>
                <w:dateFormat w:val="dd.MM.yyyy"/>
                <w:lid w:val="de-CH"/>
                <w:storeMappedDataAs w:val="dateTime"/>
                <w:calendar w:val="gregorian"/>
              </w:date>
            </w:sdtPr>
            <w:sdtEndPr/>
            <w:sdtContent>
              <w:p w14:paraId="4E8C275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1CF115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29033463"/>
              <w:date>
                <w:dateFormat w:val="dd.MM.yyyy"/>
                <w:lid w:val="de-CH"/>
                <w:storeMappedDataAs w:val="dateTime"/>
                <w:calendar w:val="gregorian"/>
              </w:date>
            </w:sdtPr>
            <w:sdtEndPr/>
            <w:sdtContent>
              <w:p w14:paraId="2FD85E4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A52AB3"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ADF5491"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62803300"/>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53870725"/>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4BC1238"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081597346"/>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6EA4567F" w14:textId="6E13DC7C"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13693208"/>
                <w:placeholder>
                  <w:docPart w:val="6CAE0BBE1E9444449D1F6C5E5437F4B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2E7A95EE" w14:textId="77777777" w:rsidTr="00AF2CBC">
        <w:trPr>
          <w:trHeight w:val="624"/>
        </w:trPr>
        <w:tc>
          <w:tcPr>
            <w:tcW w:w="4343" w:type="dxa"/>
            <w:tcBorders>
              <w:top w:val="single" w:sz="4" w:space="0" w:color="auto"/>
              <w:left w:val="single" w:sz="4" w:space="0" w:color="auto"/>
              <w:right w:val="single" w:sz="4" w:space="0" w:color="auto"/>
            </w:tcBorders>
          </w:tcPr>
          <w:p w14:paraId="1F0E4108" w14:textId="2EFE9F25"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 xml:space="preserve">a.2.4 </w:t>
            </w:r>
            <w:r>
              <w:rPr>
                <w:color w:val="000000" w:themeColor="text1"/>
                <w:sz w:val="20"/>
              </w:rPr>
              <w:t>Adottare</w:t>
            </w:r>
            <w:r w:rsidRPr="007F3FA6">
              <w:rPr>
                <w:color w:val="000000" w:themeColor="text1"/>
                <w:sz w:val="20"/>
              </w:rPr>
              <w:t xml:space="preserve"> dei provvedimenti per </w:t>
            </w:r>
            <w:r w:rsidRPr="00212F89">
              <w:rPr>
                <w:sz w:val="20"/>
              </w:rPr>
              <w:t xml:space="preserve">ridurre i rischi legati </w:t>
            </w:r>
            <w:r w:rsidRPr="007F3FA6">
              <w:rPr>
                <w:color w:val="000000" w:themeColor="text1"/>
                <w:sz w:val="20"/>
              </w:rPr>
              <w:t>alla sicurezza sul posto di lavoro (C</w:t>
            </w:r>
            <w:r>
              <w:rPr>
                <w:color w:val="000000" w:themeColor="text1"/>
                <w:sz w:val="20"/>
              </w:rPr>
              <w:t>3</w:t>
            </w:r>
            <w:r w:rsidRPr="007F3FA6">
              <w:rPr>
                <w:color w:val="000000" w:themeColor="text1"/>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9432994"/>
              <w:date>
                <w:dateFormat w:val="dd.MM.yyyy"/>
                <w:lid w:val="de-CH"/>
                <w:storeMappedDataAs w:val="dateTime"/>
                <w:calendar w:val="gregorian"/>
              </w:date>
            </w:sdtPr>
            <w:sdtEndPr/>
            <w:sdtContent>
              <w:p w14:paraId="0C3216E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A5A808"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5631560"/>
              <w:date>
                <w:dateFormat w:val="dd.MM.yyyy"/>
                <w:lid w:val="de-CH"/>
                <w:storeMappedDataAs w:val="dateTime"/>
                <w:calendar w:val="gregorian"/>
              </w:date>
            </w:sdtPr>
            <w:sdtEndPr/>
            <w:sdtContent>
              <w:p w14:paraId="062C2E6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FBC8E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6920205"/>
              <w:date>
                <w:dateFormat w:val="dd.MM.yyyy"/>
                <w:lid w:val="de-CH"/>
                <w:storeMappedDataAs w:val="dateTime"/>
                <w:calendar w:val="gregorian"/>
              </w:date>
            </w:sdtPr>
            <w:sdtEndPr/>
            <w:sdtContent>
              <w:p w14:paraId="4157305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E56A9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4B4B965"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38725178"/>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80142235"/>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439343A"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712615789"/>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485636A1" w14:textId="01957B6D"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69084779"/>
                <w:placeholder>
                  <w:docPart w:val="3BFF0538978B42C4825841283CF009E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24D392AC" w14:textId="77777777" w:rsidTr="00AF2CBC">
        <w:trPr>
          <w:trHeight w:val="624"/>
        </w:trPr>
        <w:tc>
          <w:tcPr>
            <w:tcW w:w="4343" w:type="dxa"/>
            <w:tcBorders>
              <w:top w:val="single" w:sz="4" w:space="0" w:color="auto"/>
              <w:left w:val="single" w:sz="4" w:space="0" w:color="auto"/>
              <w:right w:val="single" w:sz="4" w:space="0" w:color="auto"/>
            </w:tcBorders>
          </w:tcPr>
          <w:p w14:paraId="41C8D09E" w14:textId="29D394B7"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a.2.5 Definire attrezzi e macchine per il loro scopo di impiego e impiegarli in modo sicuro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34341292"/>
              <w:date>
                <w:dateFormat w:val="dd.MM.yyyy"/>
                <w:lid w:val="de-CH"/>
                <w:storeMappedDataAs w:val="dateTime"/>
                <w:calendar w:val="gregorian"/>
              </w:date>
            </w:sdtPr>
            <w:sdtEndPr/>
            <w:sdtContent>
              <w:p w14:paraId="24EBDF9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ED8F1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03542169"/>
              <w:date>
                <w:dateFormat w:val="dd.MM.yyyy"/>
                <w:lid w:val="de-CH"/>
                <w:storeMappedDataAs w:val="dateTime"/>
                <w:calendar w:val="gregorian"/>
              </w:date>
            </w:sdtPr>
            <w:sdtEndPr/>
            <w:sdtContent>
              <w:p w14:paraId="3F96C95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9E4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711667"/>
              <w:date>
                <w:dateFormat w:val="dd.MM.yyyy"/>
                <w:lid w:val="de-CH"/>
                <w:storeMappedDataAs w:val="dateTime"/>
                <w:calendar w:val="gregorian"/>
              </w:date>
            </w:sdtPr>
            <w:sdtEndPr/>
            <w:sdtContent>
              <w:p w14:paraId="76E26F1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CDB89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33CF54F"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50090110"/>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92171465"/>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49BACBF"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201677350"/>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19B08B10" w14:textId="333ED515"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10858288"/>
                <w:placeholder>
                  <w:docPart w:val="820DA5CC8DF749C0B26E813BDEF1F61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64B64232" w14:textId="77777777" w:rsidTr="00AF2CBC">
        <w:trPr>
          <w:trHeight w:val="624"/>
        </w:trPr>
        <w:tc>
          <w:tcPr>
            <w:tcW w:w="4343" w:type="dxa"/>
            <w:tcBorders>
              <w:top w:val="single" w:sz="4" w:space="0" w:color="auto"/>
              <w:left w:val="single" w:sz="4" w:space="0" w:color="auto"/>
              <w:right w:val="single" w:sz="4" w:space="0" w:color="auto"/>
            </w:tcBorders>
          </w:tcPr>
          <w:p w14:paraId="2EA0370A" w14:textId="682BD85C"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a.2.6 Eseguire la manutenzione e riparazione di apparecchi e macchine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9792336"/>
              <w:date>
                <w:dateFormat w:val="dd.MM.yyyy"/>
                <w:lid w:val="de-CH"/>
                <w:storeMappedDataAs w:val="dateTime"/>
                <w:calendar w:val="gregorian"/>
              </w:date>
            </w:sdtPr>
            <w:sdtEndPr/>
            <w:sdtContent>
              <w:p w14:paraId="1606EF1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0E25FC"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29627071"/>
              <w:date>
                <w:dateFormat w:val="dd.MM.yyyy"/>
                <w:lid w:val="de-CH"/>
                <w:storeMappedDataAs w:val="dateTime"/>
                <w:calendar w:val="gregorian"/>
              </w:date>
            </w:sdtPr>
            <w:sdtEndPr/>
            <w:sdtContent>
              <w:p w14:paraId="70D400F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3634CA"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54854468"/>
              <w:date>
                <w:dateFormat w:val="dd.MM.yyyy"/>
                <w:lid w:val="de-CH"/>
                <w:storeMappedDataAs w:val="dateTime"/>
                <w:calendar w:val="gregorian"/>
              </w:date>
            </w:sdtPr>
            <w:sdtEndPr/>
            <w:sdtContent>
              <w:p w14:paraId="0A93E54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CEA71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D917284"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27745294"/>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71326242"/>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FE32BC8"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2124215412"/>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50C65BA2" w14:textId="4913A558"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71943713"/>
                <w:placeholder>
                  <w:docPart w:val="79DD0DD4267440608A61806B4BA38CB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3F0A43C5" w14:textId="77777777" w:rsidTr="008C2B97">
        <w:trPr>
          <w:trHeight w:val="444"/>
        </w:trPr>
        <w:tc>
          <w:tcPr>
            <w:tcW w:w="4343" w:type="dxa"/>
            <w:tcBorders>
              <w:top w:val="single" w:sz="4" w:space="0" w:color="auto"/>
              <w:left w:val="single" w:sz="4" w:space="0" w:color="auto"/>
              <w:right w:val="single" w:sz="4" w:space="0" w:color="auto"/>
            </w:tcBorders>
          </w:tcPr>
          <w:p w14:paraId="79CE520A" w14:textId="3AC35507"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a.2.7 </w:t>
            </w:r>
            <w:r>
              <w:rPr>
                <w:sz w:val="20"/>
              </w:rPr>
              <w:t>Impiegare</w:t>
            </w:r>
            <w:r w:rsidRPr="007F3FA6">
              <w:rPr>
                <w:sz w:val="20"/>
              </w:rPr>
              <w:t xml:space="preserve"> macchine pericolose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66385999"/>
              <w:date>
                <w:dateFormat w:val="dd.MM.yyyy"/>
                <w:lid w:val="de-CH"/>
                <w:storeMappedDataAs w:val="dateTime"/>
                <w:calendar w:val="gregorian"/>
              </w:date>
            </w:sdtPr>
            <w:sdtEndPr/>
            <w:sdtContent>
              <w:p w14:paraId="6899AB43"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A4C0C6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097275"/>
              <w:date>
                <w:dateFormat w:val="dd.MM.yyyy"/>
                <w:lid w:val="de-CH"/>
                <w:storeMappedDataAs w:val="dateTime"/>
                <w:calendar w:val="gregorian"/>
              </w:date>
            </w:sdtPr>
            <w:sdtEndPr/>
            <w:sdtContent>
              <w:p w14:paraId="02845D7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B02E28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37391736"/>
              <w:date>
                <w:dateFormat w:val="dd.MM.yyyy"/>
                <w:lid w:val="de-CH"/>
                <w:storeMappedDataAs w:val="dateTime"/>
                <w:calendar w:val="gregorian"/>
              </w:date>
            </w:sdtPr>
            <w:sdtEndPr/>
            <w:sdtContent>
              <w:p w14:paraId="28B9C47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1FAA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8473388"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90688868"/>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72865400"/>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E90A2C6"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059626813"/>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0133E5F9" w14:textId="0DC172E1"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79016989"/>
                <w:placeholder>
                  <w:docPart w:val="95E4644F9B4D42818C1A8059F8AE552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697D115C" w14:textId="77777777" w:rsidTr="00AF2CBC">
        <w:trPr>
          <w:trHeight w:val="624"/>
        </w:trPr>
        <w:tc>
          <w:tcPr>
            <w:tcW w:w="4343" w:type="dxa"/>
            <w:tcBorders>
              <w:top w:val="single" w:sz="4" w:space="0" w:color="auto"/>
              <w:left w:val="single" w:sz="4" w:space="0" w:color="auto"/>
              <w:right w:val="single" w:sz="4" w:space="0" w:color="auto"/>
            </w:tcBorders>
          </w:tcPr>
          <w:p w14:paraId="1C6B0493" w14:textId="41D85E61"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a.2.8 Preparare il posto di lavoro </w:t>
            </w:r>
            <w:r>
              <w:rPr>
                <w:sz w:val="20"/>
              </w:rPr>
              <w:t>in modo da poter muovere i carichi senza mettere a rischio la salute</w:t>
            </w:r>
            <w:r w:rsidRPr="007F3FA6">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8961502"/>
              <w:date>
                <w:dateFormat w:val="dd.MM.yyyy"/>
                <w:lid w:val="de-CH"/>
                <w:storeMappedDataAs w:val="dateTime"/>
                <w:calendar w:val="gregorian"/>
              </w:date>
            </w:sdtPr>
            <w:sdtEndPr/>
            <w:sdtContent>
              <w:p w14:paraId="05CB387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4215C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86836593"/>
              <w:date>
                <w:dateFormat w:val="dd.MM.yyyy"/>
                <w:lid w:val="de-CH"/>
                <w:storeMappedDataAs w:val="dateTime"/>
                <w:calendar w:val="gregorian"/>
              </w:date>
            </w:sdtPr>
            <w:sdtEndPr/>
            <w:sdtContent>
              <w:p w14:paraId="624975DC"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3B769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39376171"/>
              <w:date>
                <w:dateFormat w:val="dd.MM.yyyy"/>
                <w:lid w:val="de-CH"/>
                <w:storeMappedDataAs w:val="dateTime"/>
                <w:calendar w:val="gregorian"/>
              </w:date>
            </w:sdtPr>
            <w:sdtEndPr/>
            <w:sdtContent>
              <w:p w14:paraId="7F40D6B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57936B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07CC471"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2957104"/>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73997964"/>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D88F16E"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217626420"/>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70D2FE92" w14:textId="59A2BC49"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09988238"/>
                <w:placeholder>
                  <w:docPart w:val="598866DB2F52406F8499C827A7C58FA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1E106E5F" w14:textId="77777777" w:rsidTr="00AF2CBC">
        <w:trPr>
          <w:trHeight w:val="624"/>
        </w:trPr>
        <w:tc>
          <w:tcPr>
            <w:tcW w:w="4343" w:type="dxa"/>
            <w:tcBorders>
              <w:top w:val="single" w:sz="4" w:space="0" w:color="auto"/>
              <w:left w:val="single" w:sz="4" w:space="0" w:color="auto"/>
              <w:right w:val="single" w:sz="4" w:space="0" w:color="auto"/>
            </w:tcBorders>
          </w:tcPr>
          <w:p w14:paraId="6B03A779" w14:textId="172A93DF" w:rsidR="008B161B" w:rsidRPr="0060588A" w:rsidRDefault="008B161B" w:rsidP="008B161B">
            <w:pPr>
              <w:ind w:left="1"/>
              <w:rPr>
                <w:rFonts w:eastAsia="Century Gothic" w:cs="Arial"/>
                <w:kern w:val="0"/>
                <w:sz w:val="20"/>
                <w:szCs w:val="20"/>
                <w:lang w:eastAsia="de-DE"/>
                <w14:ligatures w14:val="none"/>
              </w:rPr>
            </w:pPr>
            <w:r w:rsidRPr="007F3FA6">
              <w:rPr>
                <w:sz w:val="20"/>
              </w:rPr>
              <w:t>a.2.9 Applicare le regole di base per il sollevamento e il trasporto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29336371"/>
              <w:date>
                <w:dateFormat w:val="dd.MM.yyyy"/>
                <w:lid w:val="de-CH"/>
                <w:storeMappedDataAs w:val="dateTime"/>
                <w:calendar w:val="gregorian"/>
              </w:date>
            </w:sdtPr>
            <w:sdtEndPr/>
            <w:sdtContent>
              <w:p w14:paraId="28EFBDA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4A71BA"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47589919"/>
              <w:date>
                <w:dateFormat w:val="dd.MM.yyyy"/>
                <w:lid w:val="de-CH"/>
                <w:storeMappedDataAs w:val="dateTime"/>
                <w:calendar w:val="gregorian"/>
              </w:date>
            </w:sdtPr>
            <w:sdtEndPr/>
            <w:sdtContent>
              <w:p w14:paraId="12F9B4C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99FA3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94888032"/>
              <w:date>
                <w:dateFormat w:val="dd.MM.yyyy"/>
                <w:lid w:val="de-CH"/>
                <w:storeMappedDataAs w:val="dateTime"/>
                <w:calendar w:val="gregorian"/>
              </w:date>
            </w:sdtPr>
            <w:sdtEndPr/>
            <w:sdtContent>
              <w:p w14:paraId="7E20A60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8D8400"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3DF7EAB"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21994596"/>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66027025"/>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00B2B82"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491481424"/>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2A33BE18" w14:textId="3790D559"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75023184"/>
                <w:placeholder>
                  <w:docPart w:val="68FF7117D39A464D9891641B4559962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22F25060" w14:textId="77777777" w:rsidTr="00AF2CBC">
        <w:trPr>
          <w:trHeight w:val="624"/>
        </w:trPr>
        <w:tc>
          <w:tcPr>
            <w:tcW w:w="4343" w:type="dxa"/>
            <w:tcBorders>
              <w:top w:val="single" w:sz="4" w:space="0" w:color="auto"/>
              <w:left w:val="single" w:sz="4" w:space="0" w:color="auto"/>
              <w:right w:val="single" w:sz="4" w:space="0" w:color="auto"/>
            </w:tcBorders>
          </w:tcPr>
          <w:p w14:paraId="03EE760D" w14:textId="20D58C3D" w:rsidR="008B161B" w:rsidRPr="0060588A" w:rsidRDefault="008B161B" w:rsidP="008B161B">
            <w:pPr>
              <w:ind w:left="1"/>
              <w:rPr>
                <w:rFonts w:eastAsia="Century Gothic" w:cs="Arial"/>
                <w:kern w:val="0"/>
                <w:sz w:val="20"/>
                <w:szCs w:val="20"/>
                <w:lang w:eastAsia="de-DE"/>
                <w14:ligatures w14:val="none"/>
              </w:rPr>
            </w:pPr>
            <w:r w:rsidRPr="007F3FA6">
              <w:rPr>
                <w:sz w:val="20"/>
              </w:rPr>
              <w:t>a.2.10 Fissare carichi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2830198"/>
              <w:date>
                <w:dateFormat w:val="dd.MM.yyyy"/>
                <w:lid w:val="de-CH"/>
                <w:storeMappedDataAs w:val="dateTime"/>
                <w:calendar w:val="gregorian"/>
              </w:date>
            </w:sdtPr>
            <w:sdtEndPr/>
            <w:sdtContent>
              <w:p w14:paraId="4A901D0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B717E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50629188"/>
              <w:date>
                <w:dateFormat w:val="dd.MM.yyyy"/>
                <w:lid w:val="de-CH"/>
                <w:storeMappedDataAs w:val="dateTime"/>
                <w:calendar w:val="gregorian"/>
              </w:date>
            </w:sdtPr>
            <w:sdtEndPr/>
            <w:sdtContent>
              <w:p w14:paraId="2C1C916C"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039EE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18546416"/>
              <w:date>
                <w:dateFormat w:val="dd.MM.yyyy"/>
                <w:lid w:val="de-CH"/>
                <w:storeMappedDataAs w:val="dateTime"/>
                <w:calendar w:val="gregorian"/>
              </w:date>
            </w:sdtPr>
            <w:sdtEndPr/>
            <w:sdtContent>
              <w:p w14:paraId="28F4908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59B89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4141818"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91949983"/>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73934064"/>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1ED2FBA"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672717449"/>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3DFCB681" w14:textId="334CD8B3"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04197651"/>
                <w:placeholder>
                  <w:docPart w:val="D447341C2258446FB164C50E124EC7A3"/>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0"/>
    </w:tbl>
    <w:p w14:paraId="2A436E30"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DA4826B" w14:textId="77777777" w:rsidTr="00F064B9">
        <w:trPr>
          <w:trHeight w:val="1134"/>
        </w:trPr>
        <w:tc>
          <w:tcPr>
            <w:tcW w:w="10069" w:type="dxa"/>
            <w:gridSpan w:val="5"/>
            <w:shd w:val="clear" w:color="auto" w:fill="DBE5F1"/>
            <w:hideMark/>
          </w:tcPr>
          <w:p w14:paraId="5E7BF9CF" w14:textId="54823B74" w:rsidR="00F30A6E" w:rsidRPr="00AC6974" w:rsidRDefault="004403A9" w:rsidP="00F30A6E">
            <w:pPr>
              <w:rPr>
                <w:b/>
                <w:bCs/>
                <w:sz w:val="20"/>
                <w:szCs w:val="20"/>
              </w:rPr>
            </w:pPr>
            <w:bookmarkStart w:id="32" w:name="_Hlk149222644"/>
            <w:bookmarkStart w:id="33" w:name="_Hlk149222383"/>
            <w:r w:rsidRPr="0060588A">
              <w:rPr>
                <w:b/>
                <w:sz w:val="20"/>
                <w:szCs w:val="20"/>
              </w:rPr>
              <w:t xml:space="preserve">Competenza operativa a.3: </w:t>
            </w:r>
            <w:r w:rsidR="00F30A6E" w:rsidRPr="00AC6974">
              <w:rPr>
                <w:b/>
                <w:sz w:val="20"/>
                <w:szCs w:val="20"/>
              </w:rPr>
              <w:t>utilizzare in sicurezza materiali e sostanze pericolose sull’involucro edilizio e smaltirli in maniera ecocompatibile</w:t>
            </w:r>
          </w:p>
          <w:p w14:paraId="708C2865" w14:textId="552B669F" w:rsidR="00364490" w:rsidRPr="0060588A" w:rsidRDefault="00F30A6E" w:rsidP="00F30A6E">
            <w:pPr>
              <w:rPr>
                <w:sz w:val="20"/>
              </w:rPr>
            </w:pPr>
            <w:r w:rsidRPr="007F3FA6">
              <w:rPr>
                <w:sz w:val="20"/>
              </w:rPr>
              <w:t xml:space="preserve">I professionisti del </w:t>
            </w:r>
            <w:r w:rsidRPr="0049772F">
              <w:rPr>
                <w:sz w:val="20"/>
              </w:rPr>
              <w:t>campo professionale</w:t>
            </w:r>
            <w:r w:rsidRPr="007F3FA6">
              <w:rPr>
                <w:sz w:val="20"/>
              </w:rPr>
              <w:t xml:space="preserve"> dell'involucro edilizio valutano i pericoli derivanti dai materiali utilizzati e proteggono loro stessi e l'ambiente. Riciclano gli avanzi e i materiali di demolizione in conformità alle normative vigenti.</w:t>
            </w:r>
          </w:p>
          <w:p w14:paraId="4ADB6452" w14:textId="7F14A97F" w:rsidR="00935592" w:rsidRPr="0060588A" w:rsidRDefault="00935592" w:rsidP="004403A9">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w:t>
            </w:r>
            <w:r w:rsidR="00EF517E" w:rsidRPr="0060588A">
              <w:rPr>
                <w:rFonts w:eastAsia="Century Gothic" w:cs="Times New Roman"/>
                <w:kern w:val="0"/>
                <w:sz w:val="20"/>
                <w:szCs w:val="20"/>
                <w:lang w:eastAsia="de-CH"/>
                <w14:ligatures w14:val="none"/>
              </w:rPr>
              <w:t>.</w:t>
            </w:r>
          </w:p>
        </w:tc>
      </w:tr>
      <w:tr w:rsidR="00897ECF" w:rsidRPr="0060588A" w14:paraId="30CD36DA" w14:textId="77777777" w:rsidTr="00F064B9">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713E5892" w14:textId="77777777" w:rsidR="00ED78A6" w:rsidRPr="0060588A" w:rsidRDefault="00ED78A6" w:rsidP="001E7A69">
            <w:pPr>
              <w:rPr>
                <w:rFonts w:eastAsia="Century Gothic" w:cs="Arial"/>
                <w:kern w:val="0"/>
                <w:sz w:val="20"/>
                <w:szCs w:val="20"/>
                <w:lang w:eastAsia="de-CH"/>
                <w14:ligatures w14:val="none"/>
              </w:rPr>
            </w:pPr>
            <w:bookmarkStart w:id="34" w:name="_Hlk152845042"/>
            <w:bookmarkStart w:id="35" w:name="_Hlk14922250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7BA0C6EE" w14:textId="7B4DC2FD" w:rsidR="00897ECF" w:rsidRPr="0060588A" w:rsidRDefault="00897EC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1FC8D7F" w14:textId="77777777" w:rsidR="00897ECF" w:rsidRPr="0060588A" w:rsidRDefault="00897EC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4"/>
      <w:tr w:rsidR="00964D38" w:rsidRPr="0060588A" w14:paraId="4F37C385"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BBE0A62"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F92BFA6"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CF044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FE3910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8406C3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A84B20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FADAE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508576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C0D9D7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15E23DC"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93511DE"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3FB632A"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00732E2" w14:textId="3E18233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B161B" w:rsidRPr="0060588A" w14:paraId="635BABE9" w14:textId="77777777" w:rsidTr="00AF2CBC">
        <w:trPr>
          <w:trHeight w:val="624"/>
        </w:trPr>
        <w:tc>
          <w:tcPr>
            <w:tcW w:w="4343" w:type="dxa"/>
            <w:tcBorders>
              <w:top w:val="single" w:sz="4" w:space="0" w:color="auto"/>
              <w:left w:val="single" w:sz="4" w:space="0" w:color="auto"/>
              <w:right w:val="single" w:sz="4" w:space="0" w:color="auto"/>
            </w:tcBorders>
          </w:tcPr>
          <w:p w14:paraId="7C692F23" w14:textId="6C13F44B"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a.3.1 Riconoscere materiali pericolosi e </w:t>
            </w:r>
            <w:r>
              <w:rPr>
                <w:sz w:val="20"/>
              </w:rPr>
              <w:t>derivare</w:t>
            </w:r>
            <w:r w:rsidRPr="007F3FA6">
              <w:rPr>
                <w:sz w:val="20"/>
              </w:rPr>
              <w:t xml:space="preserve"> le misure necessarie per il trattamento degli stessi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7772059"/>
              <w:date>
                <w:dateFormat w:val="dd.MM.yyyy"/>
                <w:lid w:val="de-CH"/>
                <w:storeMappedDataAs w:val="dateTime"/>
                <w:calendar w:val="gregorian"/>
              </w:date>
            </w:sdtPr>
            <w:sdtEndPr/>
            <w:sdtContent>
              <w:p w14:paraId="7161E71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EBD8B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0704330"/>
              <w:date>
                <w:dateFormat w:val="dd.MM.yyyy"/>
                <w:lid w:val="de-CH"/>
                <w:storeMappedDataAs w:val="dateTime"/>
                <w:calendar w:val="gregorian"/>
              </w:date>
            </w:sdtPr>
            <w:sdtEndPr/>
            <w:sdtContent>
              <w:p w14:paraId="19E6B41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97794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2454254"/>
              <w:date>
                <w:dateFormat w:val="dd.MM.yyyy"/>
                <w:lid w:val="de-CH"/>
                <w:storeMappedDataAs w:val="dateTime"/>
                <w:calendar w:val="gregorian"/>
              </w:date>
            </w:sdtPr>
            <w:sdtEndPr/>
            <w:sdtContent>
              <w:p w14:paraId="48143EA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B39C4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BBBADCC"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9925680"/>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50607777"/>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A074DCA"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820917673"/>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105D38E0" w14:textId="154020B1"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33630625"/>
                <w:placeholder>
                  <w:docPart w:val="5E73FE813B7948F6ABC58CEC3FD5FC7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092366AC" w14:textId="77777777" w:rsidTr="00AF2CBC">
        <w:trPr>
          <w:trHeight w:val="624"/>
        </w:trPr>
        <w:tc>
          <w:tcPr>
            <w:tcW w:w="4343" w:type="dxa"/>
            <w:tcBorders>
              <w:top w:val="single" w:sz="4" w:space="0" w:color="auto"/>
              <w:left w:val="single" w:sz="4" w:space="0" w:color="auto"/>
              <w:right w:val="single" w:sz="4" w:space="0" w:color="auto"/>
            </w:tcBorders>
          </w:tcPr>
          <w:p w14:paraId="4D93378E" w14:textId="2F4744D6" w:rsidR="008B161B" w:rsidRPr="0060588A" w:rsidRDefault="008B161B" w:rsidP="008B161B">
            <w:pPr>
              <w:ind w:left="1"/>
              <w:rPr>
                <w:rFonts w:eastAsia="Century Gothic" w:cs="Arial"/>
                <w:kern w:val="0"/>
                <w:sz w:val="20"/>
                <w:szCs w:val="20"/>
                <w:lang w:eastAsia="de-DE"/>
                <w14:ligatures w14:val="none"/>
              </w:rPr>
            </w:pPr>
            <w:r w:rsidRPr="007F3FA6">
              <w:rPr>
                <w:sz w:val="20"/>
              </w:rPr>
              <w:t>a.3.2 Adottare misure per ridurre i rischi ambientali sul</w:t>
            </w:r>
            <w:r>
              <w:rPr>
                <w:sz w:val="20"/>
              </w:rPr>
              <w:t xml:space="preserve"> posto</w:t>
            </w:r>
            <w:r w:rsidRPr="007F3FA6">
              <w:rPr>
                <w:sz w:val="20"/>
              </w:rPr>
              <w:t xml:space="preserve"> di lavoro (C</w:t>
            </w:r>
            <w:r>
              <w:rPr>
                <w:sz w:val="20"/>
              </w:rPr>
              <w:t>3</w:t>
            </w:r>
            <w:r w:rsidRPr="007F3FA6">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4164230"/>
              <w:date>
                <w:dateFormat w:val="dd.MM.yyyy"/>
                <w:lid w:val="de-CH"/>
                <w:storeMappedDataAs w:val="dateTime"/>
                <w:calendar w:val="gregorian"/>
              </w:date>
            </w:sdtPr>
            <w:sdtEndPr/>
            <w:sdtContent>
              <w:p w14:paraId="07FC576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B1DE5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8698389"/>
              <w:date>
                <w:dateFormat w:val="dd.MM.yyyy"/>
                <w:lid w:val="de-CH"/>
                <w:storeMappedDataAs w:val="dateTime"/>
                <w:calendar w:val="gregorian"/>
              </w:date>
            </w:sdtPr>
            <w:sdtEndPr/>
            <w:sdtContent>
              <w:p w14:paraId="20AB73D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C88D16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9364090"/>
              <w:date>
                <w:dateFormat w:val="dd.MM.yyyy"/>
                <w:lid w:val="de-CH"/>
                <w:storeMappedDataAs w:val="dateTime"/>
                <w:calendar w:val="gregorian"/>
              </w:date>
            </w:sdtPr>
            <w:sdtEndPr/>
            <w:sdtContent>
              <w:p w14:paraId="57D660BD"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64A2A78"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5B87E16"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79152386"/>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94562709"/>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1C9E2C5"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192750989"/>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5420CB48" w14:textId="390D4BB3"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70016235"/>
                <w:placeholder>
                  <w:docPart w:val="A2022BC4BB6A488D92714438F4ED511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5C6BCDD7" w14:textId="77777777" w:rsidTr="00AF2CBC">
        <w:trPr>
          <w:trHeight w:val="624"/>
        </w:trPr>
        <w:tc>
          <w:tcPr>
            <w:tcW w:w="4343" w:type="dxa"/>
            <w:tcBorders>
              <w:top w:val="single" w:sz="4" w:space="0" w:color="auto"/>
              <w:left w:val="single" w:sz="4" w:space="0" w:color="auto"/>
              <w:right w:val="single" w:sz="4" w:space="0" w:color="auto"/>
            </w:tcBorders>
          </w:tcPr>
          <w:p w14:paraId="1C010B7B" w14:textId="1A4BADA9"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a.3.3 </w:t>
            </w:r>
            <w:r>
              <w:rPr>
                <w:sz w:val="20"/>
              </w:rPr>
              <w:t xml:space="preserve">Adottare </w:t>
            </w:r>
            <w:r w:rsidRPr="007F3FA6">
              <w:rPr>
                <w:sz w:val="20"/>
              </w:rPr>
              <w:t>misure di protezione mentre si lavora con materiali pericolosi (C</w:t>
            </w:r>
            <w:r>
              <w:rPr>
                <w:sz w:val="20"/>
              </w:rPr>
              <w:t>3</w:t>
            </w:r>
            <w:r w:rsidRPr="007F3FA6">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7680097"/>
              <w:date>
                <w:dateFormat w:val="dd.MM.yyyy"/>
                <w:lid w:val="de-CH"/>
                <w:storeMappedDataAs w:val="dateTime"/>
                <w:calendar w:val="gregorian"/>
              </w:date>
            </w:sdtPr>
            <w:sdtEndPr/>
            <w:sdtContent>
              <w:p w14:paraId="61E3FA7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D198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4387546"/>
              <w:date>
                <w:dateFormat w:val="dd.MM.yyyy"/>
                <w:lid w:val="de-CH"/>
                <w:storeMappedDataAs w:val="dateTime"/>
                <w:calendar w:val="gregorian"/>
              </w:date>
            </w:sdtPr>
            <w:sdtEndPr/>
            <w:sdtContent>
              <w:p w14:paraId="4B99FA0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19ED8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5523631"/>
              <w:date>
                <w:dateFormat w:val="dd.MM.yyyy"/>
                <w:lid w:val="de-CH"/>
                <w:storeMappedDataAs w:val="dateTime"/>
                <w:calendar w:val="gregorian"/>
              </w:date>
            </w:sdtPr>
            <w:sdtEndPr/>
            <w:sdtContent>
              <w:p w14:paraId="16B9749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3BA68B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8349783"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57425990"/>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61760780"/>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4A58663"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837813879"/>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72E1D315" w14:textId="2D2138F1"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28644175"/>
                <w:placeholder>
                  <w:docPart w:val="6039D6DA08254BFE9DDB88BB62E6041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79884791" w14:textId="77777777" w:rsidTr="00AF2CBC">
        <w:trPr>
          <w:trHeight w:val="624"/>
        </w:trPr>
        <w:tc>
          <w:tcPr>
            <w:tcW w:w="4343" w:type="dxa"/>
            <w:tcBorders>
              <w:top w:val="single" w:sz="4" w:space="0" w:color="auto"/>
              <w:left w:val="single" w:sz="4" w:space="0" w:color="auto"/>
              <w:right w:val="single" w:sz="4" w:space="0" w:color="auto"/>
            </w:tcBorders>
          </w:tcPr>
          <w:p w14:paraId="055AA497" w14:textId="377E77B9" w:rsidR="008B161B" w:rsidRPr="0060588A" w:rsidRDefault="008B161B" w:rsidP="008B161B">
            <w:pPr>
              <w:ind w:left="1"/>
              <w:rPr>
                <w:rFonts w:eastAsia="Century Gothic" w:cs="Arial"/>
                <w:kern w:val="0"/>
                <w:sz w:val="20"/>
                <w:szCs w:val="20"/>
                <w:lang w:eastAsia="de-DE"/>
                <w14:ligatures w14:val="none"/>
              </w:rPr>
            </w:pPr>
            <w:r w:rsidRPr="007F3FA6">
              <w:rPr>
                <w:sz w:val="20"/>
              </w:rPr>
              <w:lastRenderedPageBreak/>
              <w:t>a.3.4 Impiegare i materiali a risparmio di risorse e</w:t>
            </w:r>
            <w:r>
              <w:rPr>
                <w:sz w:val="20"/>
              </w:rPr>
              <w:t xml:space="preserve"> minimizzare o evitare i rifiuti</w:t>
            </w:r>
            <w:r w:rsidRPr="007F3FA6">
              <w:rPr>
                <w:sz w:val="20"/>
              </w:rPr>
              <w:t xml:space="preserve"> (C</w:t>
            </w:r>
            <w:r>
              <w:rPr>
                <w:sz w:val="20"/>
              </w:rPr>
              <w:t>3</w:t>
            </w:r>
            <w:r w:rsidRPr="007F3FA6">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13251302"/>
              <w:date>
                <w:dateFormat w:val="dd.MM.yyyy"/>
                <w:lid w:val="de-CH"/>
                <w:storeMappedDataAs w:val="dateTime"/>
                <w:calendar w:val="gregorian"/>
              </w:date>
            </w:sdtPr>
            <w:sdtEndPr/>
            <w:sdtContent>
              <w:p w14:paraId="5D4AEE2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9ED5E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1817138"/>
              <w:date>
                <w:dateFormat w:val="dd.MM.yyyy"/>
                <w:lid w:val="de-CH"/>
                <w:storeMappedDataAs w:val="dateTime"/>
                <w:calendar w:val="gregorian"/>
              </w:date>
            </w:sdtPr>
            <w:sdtEndPr/>
            <w:sdtContent>
              <w:p w14:paraId="4E81A40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7EDD49"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6840918"/>
              <w:date>
                <w:dateFormat w:val="dd.MM.yyyy"/>
                <w:lid w:val="de-CH"/>
                <w:storeMappedDataAs w:val="dateTime"/>
                <w:calendar w:val="gregorian"/>
              </w:date>
            </w:sdtPr>
            <w:sdtEndPr/>
            <w:sdtContent>
              <w:p w14:paraId="43FC289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ACFD7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D05DD67"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37079007"/>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68837345"/>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50B82D3"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91494993"/>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1A38364F" w14:textId="25A69A4B"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93159906"/>
                <w:placeholder>
                  <w:docPart w:val="01DBF88B54154EC39C4384669E0D42F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511431D6" w14:textId="77777777" w:rsidTr="00AF2CBC">
        <w:trPr>
          <w:trHeight w:val="624"/>
        </w:trPr>
        <w:tc>
          <w:tcPr>
            <w:tcW w:w="4343" w:type="dxa"/>
            <w:tcBorders>
              <w:top w:val="single" w:sz="4" w:space="0" w:color="auto"/>
              <w:left w:val="single" w:sz="4" w:space="0" w:color="auto"/>
              <w:right w:val="single" w:sz="4" w:space="0" w:color="auto"/>
            </w:tcBorders>
          </w:tcPr>
          <w:p w14:paraId="7C61CFBD" w14:textId="3696A19D" w:rsidR="008B161B" w:rsidRPr="0060588A" w:rsidRDefault="008B161B" w:rsidP="008B161B">
            <w:pPr>
              <w:ind w:left="1"/>
              <w:rPr>
                <w:rFonts w:eastAsia="Century Gothic" w:cs="Arial"/>
                <w:kern w:val="0"/>
                <w:sz w:val="20"/>
                <w:szCs w:val="20"/>
                <w:lang w:eastAsia="de-DE"/>
                <w14:ligatures w14:val="none"/>
              </w:rPr>
            </w:pPr>
            <w:r w:rsidRPr="007F3FA6">
              <w:rPr>
                <w:sz w:val="20"/>
              </w:rPr>
              <w:t>a.3.</w:t>
            </w:r>
            <w:r>
              <w:rPr>
                <w:sz w:val="20"/>
              </w:rPr>
              <w:t>5</w:t>
            </w:r>
            <w:r w:rsidRPr="007F3FA6">
              <w:rPr>
                <w:sz w:val="20"/>
              </w:rPr>
              <w:t xml:space="preserve"> Separare i materiali, riciclarli o smaltirli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73857456"/>
              <w:date>
                <w:dateFormat w:val="dd.MM.yyyy"/>
                <w:lid w:val="de-CH"/>
                <w:storeMappedDataAs w:val="dateTime"/>
                <w:calendar w:val="gregorian"/>
              </w:date>
            </w:sdtPr>
            <w:sdtEndPr/>
            <w:sdtContent>
              <w:p w14:paraId="4252066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CCE92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56111609"/>
              <w:date>
                <w:dateFormat w:val="dd.MM.yyyy"/>
                <w:lid w:val="de-CH"/>
                <w:storeMappedDataAs w:val="dateTime"/>
                <w:calendar w:val="gregorian"/>
              </w:date>
            </w:sdtPr>
            <w:sdtEndPr/>
            <w:sdtContent>
              <w:p w14:paraId="53192C1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BCA38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9651829"/>
              <w:date>
                <w:dateFormat w:val="dd.MM.yyyy"/>
                <w:lid w:val="de-CH"/>
                <w:storeMappedDataAs w:val="dateTime"/>
                <w:calendar w:val="gregorian"/>
              </w:date>
            </w:sdtPr>
            <w:sdtEndPr/>
            <w:sdtContent>
              <w:p w14:paraId="6AD9541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7BFA7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E62D428"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1031944"/>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12837669"/>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071E703"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306786917"/>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1CDC78D5" w14:textId="6CB827D1"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49047308"/>
                <w:placeholder>
                  <w:docPart w:val="B657D341634A4B9F97DFF2770398F22B"/>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2"/>
      <w:bookmarkEnd w:id="33"/>
      <w:bookmarkEnd w:id="35"/>
    </w:tbl>
    <w:p w14:paraId="551D135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054E7F27" w14:textId="77777777" w:rsidTr="008B161B">
        <w:trPr>
          <w:trHeight w:val="1304"/>
        </w:trPr>
        <w:tc>
          <w:tcPr>
            <w:tcW w:w="10069" w:type="dxa"/>
            <w:gridSpan w:val="5"/>
            <w:shd w:val="clear" w:color="auto" w:fill="DBE5F1"/>
            <w:hideMark/>
          </w:tcPr>
          <w:p w14:paraId="37DB5348" w14:textId="77777777" w:rsidR="00DB310A" w:rsidRPr="00AC6974" w:rsidRDefault="00E83685" w:rsidP="00DB310A">
            <w:pPr>
              <w:rPr>
                <w:b/>
                <w:sz w:val="20"/>
                <w:szCs w:val="20"/>
              </w:rPr>
            </w:pPr>
            <w:r w:rsidRPr="0060588A">
              <w:rPr>
                <w:b/>
                <w:sz w:val="20"/>
                <w:szCs w:val="20"/>
              </w:rPr>
              <w:t xml:space="preserve">Competenza operativa a.4: </w:t>
            </w:r>
            <w:r w:rsidR="00DB310A" w:rsidRPr="00AC6974">
              <w:rPr>
                <w:b/>
                <w:sz w:val="20"/>
                <w:szCs w:val="20"/>
              </w:rPr>
              <w:t xml:space="preserve">informare la clientela in merito ai lavori sull’involucro edilizio, alle misure di efficientamento energetico e alle energie rinnovabili </w:t>
            </w:r>
          </w:p>
          <w:p w14:paraId="2A4A73F0" w14:textId="7416BE7B" w:rsidR="009973CC" w:rsidRPr="0060588A" w:rsidRDefault="00DB310A" w:rsidP="00DB310A">
            <w:pPr>
              <w:rPr>
                <w:rFonts w:eastAsia="Century Gothic"/>
                <w:b/>
                <w:kern w:val="0"/>
                <w:sz w:val="20"/>
                <w:szCs w:val="20"/>
                <w:lang w:eastAsia="de-CH"/>
                <w14:ligatures w14:val="none"/>
              </w:rPr>
            </w:pPr>
            <w:r w:rsidRPr="3E48D0F1">
              <w:rPr>
                <w:sz w:val="20"/>
                <w:szCs w:val="20"/>
              </w:rPr>
              <w:t>I professionisti del campo professionale dell’involucro edilizio, nel corso della loro attività lavorativa quotidiana, sono in contatto con altre professioni, committenti dei lavori e altri coinvolti nel progetto di costruzione. Rispondono in modo competente alle loro domande in merito ai lavori eseguiti o fanno i dovuti accertamenti. Inoltre, danno anche informazioni sui prodotti impiegati, su metodi costruttivi sostenibili ed efficienti in chiave energetica come pure su misure per il miglioramento dell'efficienza energetica, delle energie rinnovabili e della compatibilità ambientale sull’involucro edilizio.</w:t>
            </w:r>
          </w:p>
        </w:tc>
      </w:tr>
      <w:tr w:rsidR="00E67D2F" w:rsidRPr="0060588A" w14:paraId="4CBBA0CC" w14:textId="77777777" w:rsidTr="008B161B">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2325AC60" w14:textId="77777777" w:rsidR="00F23060" w:rsidRPr="0060588A" w:rsidRDefault="00F23060" w:rsidP="001E7A69">
            <w:pPr>
              <w:rPr>
                <w:rFonts w:eastAsia="Century Gothic" w:cs="Arial"/>
                <w:kern w:val="0"/>
                <w:sz w:val="20"/>
                <w:szCs w:val="20"/>
                <w:lang w:eastAsia="de-CH"/>
                <w14:ligatures w14:val="none"/>
              </w:rPr>
            </w:pPr>
            <w:bookmarkStart w:id="36" w:name="_Hlk15291811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BB74CC4" w14:textId="24BA88FA"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5°</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208F56A"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6"/>
      <w:tr w:rsidR="00964D38" w:rsidRPr="0060588A" w14:paraId="7DF60C6E"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5514A247"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84090B"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515BDB17"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4BF0D1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08EF06C"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36AA50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3ECBF81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F8D63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23E78E9"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21B14B54"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8B83CED"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F062151"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5D52B97" w14:textId="59391CBB"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B161B" w:rsidRPr="0060588A" w14:paraId="1A361392" w14:textId="77777777" w:rsidTr="00AF2CBC">
        <w:trPr>
          <w:trHeight w:val="624"/>
        </w:trPr>
        <w:tc>
          <w:tcPr>
            <w:tcW w:w="4343" w:type="dxa"/>
            <w:tcBorders>
              <w:top w:val="single" w:sz="4" w:space="0" w:color="auto"/>
              <w:left w:val="single" w:sz="4" w:space="0" w:color="auto"/>
              <w:right w:val="single" w:sz="4" w:space="0" w:color="auto"/>
            </w:tcBorders>
          </w:tcPr>
          <w:p w14:paraId="06A67BFD" w14:textId="4307006D" w:rsidR="008B161B" w:rsidRPr="0060588A" w:rsidRDefault="008B161B" w:rsidP="008B161B">
            <w:pPr>
              <w:ind w:left="1"/>
              <w:rPr>
                <w:rFonts w:eastAsia="Century Gothic" w:cs="Arial"/>
                <w:kern w:val="0"/>
                <w:sz w:val="20"/>
                <w:szCs w:val="20"/>
                <w:lang w:eastAsia="de-DE"/>
                <w14:ligatures w14:val="none"/>
              </w:rPr>
            </w:pPr>
            <w:r w:rsidRPr="007F3FA6">
              <w:rPr>
                <w:sz w:val="20"/>
              </w:rPr>
              <w:t>a.4.1 Spiegare alla clientela i lavori realizzati e i materiali utilizzati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6583973"/>
              <w:date>
                <w:dateFormat w:val="dd.MM.yyyy"/>
                <w:lid w:val="de-CH"/>
                <w:storeMappedDataAs w:val="dateTime"/>
                <w:calendar w:val="gregorian"/>
              </w:date>
            </w:sdtPr>
            <w:sdtEndPr/>
            <w:sdtContent>
              <w:p w14:paraId="55D7C65D"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E1C629"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88403418"/>
              <w:date>
                <w:dateFormat w:val="dd.MM.yyyy"/>
                <w:lid w:val="de-CH"/>
                <w:storeMappedDataAs w:val="dateTime"/>
                <w:calendar w:val="gregorian"/>
              </w:date>
            </w:sdtPr>
            <w:sdtEndPr/>
            <w:sdtContent>
              <w:p w14:paraId="5D7BEDB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5B1849"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56070503"/>
              <w:date>
                <w:dateFormat w:val="dd.MM.yyyy"/>
                <w:lid w:val="de-CH"/>
                <w:storeMappedDataAs w:val="dateTime"/>
                <w:calendar w:val="gregorian"/>
              </w:date>
            </w:sdtPr>
            <w:sdtEndPr/>
            <w:sdtContent>
              <w:p w14:paraId="1FBF991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5FCE10"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8E8B4F3"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90503408"/>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70874185"/>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272856E"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482239577"/>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11984906" w14:textId="7E757472"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21259431"/>
                <w:placeholder>
                  <w:docPart w:val="69C50E6096F34DAF91342F59D2B10DE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4C2D1428" w14:textId="77777777" w:rsidTr="00AF2CBC">
        <w:trPr>
          <w:trHeight w:val="624"/>
        </w:trPr>
        <w:tc>
          <w:tcPr>
            <w:tcW w:w="4343" w:type="dxa"/>
            <w:tcBorders>
              <w:top w:val="single" w:sz="4" w:space="0" w:color="auto"/>
              <w:left w:val="single" w:sz="4" w:space="0" w:color="auto"/>
              <w:right w:val="single" w:sz="4" w:space="0" w:color="auto"/>
            </w:tcBorders>
          </w:tcPr>
          <w:p w14:paraId="34545A06" w14:textId="3B491C41" w:rsidR="008B161B" w:rsidRPr="0060588A" w:rsidRDefault="008B161B" w:rsidP="008B161B">
            <w:pPr>
              <w:ind w:left="1"/>
              <w:rPr>
                <w:rFonts w:eastAsia="Century Gothic" w:cs="Arial"/>
                <w:kern w:val="0"/>
                <w:sz w:val="20"/>
                <w:szCs w:val="20"/>
                <w:lang w:eastAsia="de-DE"/>
                <w14:ligatures w14:val="none"/>
              </w:rPr>
            </w:pPr>
            <w:r w:rsidRPr="007F3FA6">
              <w:rPr>
                <w:sz w:val="20"/>
              </w:rPr>
              <w:t>a.4.5 Informare la clientela su metodi costruttivi sostenibili</w:t>
            </w:r>
            <w:r>
              <w:rPr>
                <w:sz w:val="20"/>
              </w:rPr>
              <w:t>/</w:t>
            </w:r>
            <w:r w:rsidRPr="007F3FA6">
              <w:rPr>
                <w:sz w:val="20"/>
              </w:rPr>
              <w:t xml:space="preserve"> ed efficienti dal punto di vista energetico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2522850"/>
              <w:date>
                <w:dateFormat w:val="dd.MM.yyyy"/>
                <w:lid w:val="de-CH"/>
                <w:storeMappedDataAs w:val="dateTime"/>
                <w:calendar w:val="gregorian"/>
              </w:date>
            </w:sdtPr>
            <w:sdtEndPr/>
            <w:sdtContent>
              <w:p w14:paraId="3CBC566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4B4F3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1652418"/>
              <w:date>
                <w:dateFormat w:val="dd.MM.yyyy"/>
                <w:lid w:val="de-CH"/>
                <w:storeMappedDataAs w:val="dateTime"/>
                <w:calendar w:val="gregorian"/>
              </w:date>
            </w:sdtPr>
            <w:sdtEndPr/>
            <w:sdtContent>
              <w:p w14:paraId="042AA163"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27E137A"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1578168"/>
              <w:date>
                <w:dateFormat w:val="dd.MM.yyyy"/>
                <w:lid w:val="de-CH"/>
                <w:storeMappedDataAs w:val="dateTime"/>
                <w:calendar w:val="gregorian"/>
              </w:date>
            </w:sdtPr>
            <w:sdtEndPr/>
            <w:sdtContent>
              <w:p w14:paraId="69BE183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CB40193"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866A2A5"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18598036"/>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01779668"/>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47A9B57"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609699882"/>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30126157" w14:textId="3EA614C6"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30717337"/>
                <w:placeholder>
                  <w:docPart w:val="FBA9ED1DBB2B40CAB6DC44853BCA1D1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78833C84" w14:textId="77777777" w:rsidTr="00AF2CBC">
        <w:trPr>
          <w:trHeight w:val="624"/>
        </w:trPr>
        <w:tc>
          <w:tcPr>
            <w:tcW w:w="4343" w:type="dxa"/>
            <w:tcBorders>
              <w:top w:val="single" w:sz="4" w:space="0" w:color="auto"/>
              <w:left w:val="single" w:sz="4" w:space="0" w:color="auto"/>
              <w:right w:val="single" w:sz="4" w:space="0" w:color="auto"/>
            </w:tcBorders>
          </w:tcPr>
          <w:p w14:paraId="2453949E" w14:textId="3AED0103"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a.4.8 Informare la clientela su possibili misure per migliorare l’efficienza energetica, </w:t>
            </w:r>
            <w:r>
              <w:rPr>
                <w:sz w:val="20"/>
              </w:rPr>
              <w:t>sull’impiego di</w:t>
            </w:r>
            <w:r w:rsidRPr="007F3FA6">
              <w:rPr>
                <w:sz w:val="20"/>
              </w:rPr>
              <w:t xml:space="preserve"> energie rinnovabili e la compatibilità ambientale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2053692"/>
              <w:date>
                <w:dateFormat w:val="dd.MM.yyyy"/>
                <w:lid w:val="de-CH"/>
                <w:storeMappedDataAs w:val="dateTime"/>
                <w:calendar w:val="gregorian"/>
              </w:date>
            </w:sdtPr>
            <w:sdtEndPr/>
            <w:sdtContent>
              <w:p w14:paraId="773E3A3F"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94D768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35117167"/>
              <w:date>
                <w:dateFormat w:val="dd.MM.yyyy"/>
                <w:lid w:val="de-CH"/>
                <w:storeMappedDataAs w:val="dateTime"/>
                <w:calendar w:val="gregorian"/>
              </w:date>
            </w:sdtPr>
            <w:sdtEndPr/>
            <w:sdtContent>
              <w:p w14:paraId="1BC7F0D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6ED72C"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4404603"/>
              <w:date>
                <w:dateFormat w:val="dd.MM.yyyy"/>
                <w:lid w:val="de-CH"/>
                <w:storeMappedDataAs w:val="dateTime"/>
                <w:calendar w:val="gregorian"/>
              </w:date>
            </w:sdtPr>
            <w:sdtEndPr/>
            <w:sdtContent>
              <w:p w14:paraId="17418AE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798FB0"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E29C666"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95948008"/>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41137247"/>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3AD317E"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2078505062"/>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1C0B4C85" w14:textId="26505A9C"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91067241"/>
                <w:placeholder>
                  <w:docPart w:val="D49648F078274500A43085D33C8ED68A"/>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4B61DE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2E8D5F46" w14:textId="77777777" w:rsidTr="001E6D44">
        <w:trPr>
          <w:trHeight w:val="1191"/>
        </w:trPr>
        <w:tc>
          <w:tcPr>
            <w:tcW w:w="10069" w:type="dxa"/>
            <w:gridSpan w:val="5"/>
            <w:shd w:val="clear" w:color="auto" w:fill="DBE5F1"/>
            <w:hideMark/>
          </w:tcPr>
          <w:p w14:paraId="54DC830F" w14:textId="77777777" w:rsidR="00484A63" w:rsidRPr="00AC6974" w:rsidRDefault="008E6607" w:rsidP="00484A63">
            <w:pPr>
              <w:rPr>
                <w:b/>
                <w:bCs/>
                <w:color w:val="000000" w:themeColor="text1"/>
                <w:sz w:val="20"/>
                <w:szCs w:val="20"/>
              </w:rPr>
            </w:pPr>
            <w:bookmarkStart w:id="37" w:name="_Hlk149223222"/>
            <w:r w:rsidRPr="0060588A">
              <w:rPr>
                <w:b/>
                <w:sz w:val="20"/>
                <w:szCs w:val="20"/>
              </w:rPr>
              <w:t>Competenza operativa a.5:</w:t>
            </w:r>
            <w:r w:rsidRPr="0060588A">
              <w:rPr>
                <w:color w:val="FF0000"/>
                <w:sz w:val="20"/>
                <w:szCs w:val="20"/>
              </w:rPr>
              <w:t xml:space="preserve"> </w:t>
            </w:r>
            <w:r w:rsidR="00484A63" w:rsidRPr="00AC6974">
              <w:rPr>
                <w:b/>
                <w:color w:val="000000" w:themeColor="text1"/>
                <w:sz w:val="20"/>
                <w:szCs w:val="20"/>
              </w:rPr>
              <w:t>abbozzare i lavori sull’involucro edilizio, documentarli e redigere rapporti</w:t>
            </w:r>
          </w:p>
          <w:p w14:paraId="2799DBD3" w14:textId="2A9CA8CC" w:rsidR="008E6607" w:rsidRDefault="00484A63" w:rsidP="00484A63">
            <w:pPr>
              <w:rPr>
                <w:sz w:val="20"/>
              </w:rPr>
            </w:pPr>
            <w:r w:rsidRPr="007F3FA6">
              <w:rPr>
                <w:sz w:val="20"/>
              </w:rPr>
              <w:t xml:space="preserve">I professionisti del campo professionale dell’involucro edilizio abbozzano dettagli dei punti di passaggio o dei lavori eseguiti. Essi apportano anche modifiche ai piani esistenti, documentano i loro lavori e redigono i rapporti richiesti. </w:t>
            </w:r>
          </w:p>
          <w:p w14:paraId="59F9DA6B" w14:textId="77777777" w:rsidR="00484A63" w:rsidRPr="0060588A" w:rsidRDefault="00484A63" w:rsidP="00484A63">
            <w:pPr>
              <w:rPr>
                <w:sz w:val="20"/>
              </w:rPr>
            </w:pPr>
          </w:p>
          <w:p w14:paraId="42040054" w14:textId="30AD8DB8" w:rsidR="00990DDE" w:rsidRPr="0060588A" w:rsidRDefault="00990DDE" w:rsidP="008E6607">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291F59"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E67D2F" w:rsidRPr="0060588A" w14:paraId="1DF46DF7" w14:textId="77777777" w:rsidTr="001E6D44">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057199CB" w14:textId="77777777" w:rsidR="00291F59" w:rsidRPr="0060588A" w:rsidRDefault="00291F59" w:rsidP="001E7A69">
            <w:pPr>
              <w:rPr>
                <w:rFonts w:eastAsia="Century Gothic" w:cs="Arial"/>
                <w:kern w:val="0"/>
                <w:sz w:val="20"/>
                <w:szCs w:val="20"/>
                <w:lang w:eastAsia="de-CH"/>
                <w14:ligatures w14:val="none"/>
              </w:rPr>
            </w:pPr>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493E4872" w14:textId="0D22A71C"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5°</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756E27A9"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4EB8F7C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52B620A"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89E56C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7455C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30C922E"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50E087"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DC2719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578C597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E50F94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3780AD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F4478C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CB6FD80"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4328184D"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A104F25" w14:textId="7439251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B161B" w:rsidRPr="0060588A" w14:paraId="20A4AD4F" w14:textId="77777777" w:rsidTr="00AF2CBC">
        <w:trPr>
          <w:trHeight w:val="624"/>
        </w:trPr>
        <w:tc>
          <w:tcPr>
            <w:tcW w:w="4343" w:type="dxa"/>
            <w:tcBorders>
              <w:top w:val="single" w:sz="4" w:space="0" w:color="auto"/>
              <w:left w:val="single" w:sz="4" w:space="0" w:color="auto"/>
              <w:right w:val="single" w:sz="4" w:space="0" w:color="auto"/>
            </w:tcBorders>
          </w:tcPr>
          <w:p w14:paraId="7C89D0E0" w14:textId="0D23130C" w:rsidR="008B161B" w:rsidRPr="0060588A" w:rsidRDefault="008B161B" w:rsidP="008B161B">
            <w:pPr>
              <w:ind w:left="1"/>
              <w:rPr>
                <w:rFonts w:eastAsia="Century Gothic" w:cs="Arial"/>
                <w:kern w:val="0"/>
                <w:sz w:val="20"/>
                <w:szCs w:val="20"/>
                <w:lang w:eastAsia="de-DE"/>
                <w14:ligatures w14:val="none"/>
              </w:rPr>
            </w:pPr>
            <w:r w:rsidRPr="0060588A">
              <w:rPr>
                <w:rFonts w:eastAsia="Century Gothic"/>
                <w:color w:val="000000"/>
                <w:kern w:val="0"/>
                <w:sz w:val="20"/>
                <w:szCs w:val="20"/>
                <w:lang w:eastAsia="de-CH"/>
                <w14:ligatures w14:val="none"/>
              </w:rPr>
              <w:t xml:space="preserve">a.5.1 </w:t>
            </w:r>
            <w:r w:rsidRPr="007F3FA6">
              <w:rPr>
                <w:color w:val="000000" w:themeColor="text1"/>
                <w:sz w:val="20"/>
              </w:rPr>
              <w:t xml:space="preserve">Abbozzare e rilevare le misure degli elementi </w:t>
            </w:r>
            <w:r>
              <w:rPr>
                <w:color w:val="000000" w:themeColor="text1"/>
                <w:sz w:val="20"/>
              </w:rPr>
              <w:t>di costruzione</w:t>
            </w:r>
            <w:r w:rsidRPr="007F3FA6">
              <w:rPr>
                <w:color w:val="000000" w:themeColor="text1"/>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74078420"/>
              <w:date>
                <w:dateFormat w:val="dd.MM.yyyy"/>
                <w:lid w:val="de-CH"/>
                <w:storeMappedDataAs w:val="dateTime"/>
                <w:calendar w:val="gregorian"/>
              </w:date>
            </w:sdtPr>
            <w:sdtEndPr/>
            <w:sdtContent>
              <w:p w14:paraId="77D6888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419C2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60530052"/>
              <w:date>
                <w:dateFormat w:val="dd.MM.yyyy"/>
                <w:lid w:val="de-CH"/>
                <w:storeMappedDataAs w:val="dateTime"/>
                <w:calendar w:val="gregorian"/>
              </w:date>
            </w:sdtPr>
            <w:sdtEndPr/>
            <w:sdtContent>
              <w:p w14:paraId="7C108C0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D8351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75347445"/>
              <w:date>
                <w:dateFormat w:val="dd.MM.yyyy"/>
                <w:lid w:val="de-CH"/>
                <w:storeMappedDataAs w:val="dateTime"/>
                <w:calendar w:val="gregorian"/>
              </w:date>
            </w:sdtPr>
            <w:sdtEndPr/>
            <w:sdtContent>
              <w:p w14:paraId="7E78AF4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E847E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3052934"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45388439"/>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07609461"/>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80AAB12"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686351496"/>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07A6AF6D" w14:textId="2C51C30F"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08436402"/>
                <w:placeholder>
                  <w:docPart w:val="8D09F54218304926BAFBC233E6C5E1E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747219D3" w14:textId="77777777" w:rsidTr="00AF2CBC">
        <w:trPr>
          <w:trHeight w:val="624"/>
        </w:trPr>
        <w:tc>
          <w:tcPr>
            <w:tcW w:w="4343" w:type="dxa"/>
            <w:tcBorders>
              <w:top w:val="single" w:sz="4" w:space="0" w:color="auto"/>
              <w:left w:val="single" w:sz="4" w:space="0" w:color="auto"/>
              <w:right w:val="single" w:sz="4" w:space="0" w:color="auto"/>
            </w:tcBorders>
          </w:tcPr>
          <w:p w14:paraId="44FF132F" w14:textId="3FF54006"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lastRenderedPageBreak/>
              <w:t>a.5.2 Redigere</w:t>
            </w:r>
            <w:r>
              <w:rPr>
                <w:color w:val="000000" w:themeColor="text1"/>
                <w:sz w:val="20"/>
              </w:rPr>
              <w:t xml:space="preserve"> un</w:t>
            </w:r>
            <w:r w:rsidRPr="007F3FA6">
              <w:rPr>
                <w:color w:val="000000" w:themeColor="text1"/>
                <w:sz w:val="20"/>
              </w:rPr>
              <w:t xml:space="preserve"> rapporto sulle ore impiegate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8414453"/>
              <w:date>
                <w:dateFormat w:val="dd.MM.yyyy"/>
                <w:lid w:val="de-CH"/>
                <w:storeMappedDataAs w:val="dateTime"/>
                <w:calendar w:val="gregorian"/>
              </w:date>
            </w:sdtPr>
            <w:sdtEndPr/>
            <w:sdtContent>
              <w:p w14:paraId="7246C343"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BDC3D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3132543"/>
              <w:date>
                <w:dateFormat w:val="dd.MM.yyyy"/>
                <w:lid w:val="de-CH"/>
                <w:storeMappedDataAs w:val="dateTime"/>
                <w:calendar w:val="gregorian"/>
              </w:date>
            </w:sdtPr>
            <w:sdtEndPr/>
            <w:sdtContent>
              <w:p w14:paraId="4E10167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3A552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5451767"/>
              <w:date>
                <w:dateFormat w:val="dd.MM.yyyy"/>
                <w:lid w:val="de-CH"/>
                <w:storeMappedDataAs w:val="dateTime"/>
                <w:calendar w:val="gregorian"/>
              </w:date>
            </w:sdtPr>
            <w:sdtEndPr/>
            <w:sdtContent>
              <w:p w14:paraId="0AE294E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778843"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920EDB9"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22455374"/>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73978680"/>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F4C7EDE"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831955954"/>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7472D569" w14:textId="54ABC804"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69792729"/>
                <w:placeholder>
                  <w:docPart w:val="4A60079FE8A940A5A5BE4DFCAD70377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43DAA805" w14:textId="77777777" w:rsidTr="00AF2CBC">
        <w:trPr>
          <w:trHeight w:val="624"/>
        </w:trPr>
        <w:tc>
          <w:tcPr>
            <w:tcW w:w="4343" w:type="dxa"/>
            <w:tcBorders>
              <w:top w:val="single" w:sz="4" w:space="0" w:color="auto"/>
              <w:left w:val="single" w:sz="4" w:space="0" w:color="auto"/>
              <w:right w:val="single" w:sz="4" w:space="0" w:color="auto"/>
            </w:tcBorders>
          </w:tcPr>
          <w:p w14:paraId="50569386" w14:textId="00BD789B"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a.5.3 Redigere</w:t>
            </w:r>
            <w:r>
              <w:rPr>
                <w:color w:val="000000" w:themeColor="text1"/>
                <w:sz w:val="20"/>
              </w:rPr>
              <w:t xml:space="preserve"> un</w:t>
            </w:r>
            <w:r w:rsidRPr="007F3FA6">
              <w:rPr>
                <w:color w:val="000000" w:themeColor="text1"/>
                <w:sz w:val="20"/>
              </w:rPr>
              <w:t xml:space="preserve"> rapporto settimanale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8930988"/>
              <w:date>
                <w:dateFormat w:val="dd.MM.yyyy"/>
                <w:lid w:val="de-CH"/>
                <w:storeMappedDataAs w:val="dateTime"/>
                <w:calendar w:val="gregorian"/>
              </w:date>
            </w:sdtPr>
            <w:sdtEndPr/>
            <w:sdtContent>
              <w:p w14:paraId="19CAA92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C79CF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6015917"/>
              <w:date>
                <w:dateFormat w:val="dd.MM.yyyy"/>
                <w:lid w:val="de-CH"/>
                <w:storeMappedDataAs w:val="dateTime"/>
                <w:calendar w:val="gregorian"/>
              </w:date>
            </w:sdtPr>
            <w:sdtEndPr/>
            <w:sdtContent>
              <w:p w14:paraId="1ADCEC13"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59478E"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49257781"/>
              <w:date>
                <w:dateFormat w:val="dd.MM.yyyy"/>
                <w:lid w:val="de-CH"/>
                <w:storeMappedDataAs w:val="dateTime"/>
                <w:calendar w:val="gregorian"/>
              </w:date>
            </w:sdtPr>
            <w:sdtEndPr/>
            <w:sdtContent>
              <w:p w14:paraId="041AE45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713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98E5E38"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10312247"/>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70230099"/>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5C16441"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746559893"/>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7FB452D5" w14:textId="1730109F"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48935171"/>
                <w:placeholder>
                  <w:docPart w:val="2B46580909584960BC28D6D11871DD0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21777B50" w14:textId="77777777" w:rsidTr="00AF2CBC">
        <w:trPr>
          <w:trHeight w:val="624"/>
        </w:trPr>
        <w:tc>
          <w:tcPr>
            <w:tcW w:w="4343" w:type="dxa"/>
            <w:tcBorders>
              <w:top w:val="single" w:sz="4" w:space="0" w:color="auto"/>
              <w:left w:val="single" w:sz="4" w:space="0" w:color="auto"/>
              <w:right w:val="single" w:sz="4" w:space="0" w:color="auto"/>
            </w:tcBorders>
          </w:tcPr>
          <w:p w14:paraId="6BF53287" w14:textId="4A28E88C"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 xml:space="preserve">a.5.4 Redigere </w:t>
            </w:r>
            <w:r>
              <w:rPr>
                <w:color w:val="000000" w:themeColor="text1"/>
                <w:sz w:val="20"/>
              </w:rPr>
              <w:t xml:space="preserve">un </w:t>
            </w:r>
            <w:r w:rsidRPr="007F3FA6">
              <w:rPr>
                <w:color w:val="000000" w:themeColor="text1"/>
                <w:sz w:val="20"/>
              </w:rPr>
              <w:t xml:space="preserve">rapporto sui lavori a regia (C3)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83538777"/>
              <w:date>
                <w:dateFormat w:val="dd.MM.yyyy"/>
                <w:lid w:val="de-CH"/>
                <w:storeMappedDataAs w:val="dateTime"/>
                <w:calendar w:val="gregorian"/>
              </w:date>
            </w:sdtPr>
            <w:sdtEndPr/>
            <w:sdtContent>
              <w:p w14:paraId="19622B7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2A9A7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5765656"/>
              <w:date>
                <w:dateFormat w:val="dd.MM.yyyy"/>
                <w:lid w:val="de-CH"/>
                <w:storeMappedDataAs w:val="dateTime"/>
                <w:calendar w:val="gregorian"/>
              </w:date>
            </w:sdtPr>
            <w:sdtEndPr/>
            <w:sdtContent>
              <w:p w14:paraId="0B75D64D"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AB0B7C"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3393794"/>
              <w:date>
                <w:dateFormat w:val="dd.MM.yyyy"/>
                <w:lid w:val="de-CH"/>
                <w:storeMappedDataAs w:val="dateTime"/>
                <w:calendar w:val="gregorian"/>
              </w:date>
            </w:sdtPr>
            <w:sdtEndPr/>
            <w:sdtContent>
              <w:p w14:paraId="36E460C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26165C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387B89B"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00041245"/>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87725071"/>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8C1E0AF"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849906164"/>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46FAE030" w14:textId="50D57343"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0052713"/>
                <w:placeholder>
                  <w:docPart w:val="0EBBDCEA72364A8492DF42C2E1B57CE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3E9A0991" w14:textId="77777777" w:rsidTr="00AF2CBC">
        <w:trPr>
          <w:trHeight w:val="624"/>
        </w:trPr>
        <w:tc>
          <w:tcPr>
            <w:tcW w:w="4343" w:type="dxa"/>
            <w:tcBorders>
              <w:top w:val="single" w:sz="4" w:space="0" w:color="auto"/>
              <w:left w:val="single" w:sz="4" w:space="0" w:color="auto"/>
              <w:right w:val="single" w:sz="4" w:space="0" w:color="auto"/>
            </w:tcBorders>
          </w:tcPr>
          <w:p w14:paraId="1B00EA40" w14:textId="0138D1BD"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a.5.5 Documentare i lavori eseguiti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3624693"/>
              <w:date>
                <w:dateFormat w:val="dd.MM.yyyy"/>
                <w:lid w:val="de-CH"/>
                <w:storeMappedDataAs w:val="dateTime"/>
                <w:calendar w:val="gregorian"/>
              </w:date>
            </w:sdtPr>
            <w:sdtEndPr/>
            <w:sdtContent>
              <w:p w14:paraId="256A421C"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76EE1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6160944"/>
              <w:date>
                <w:dateFormat w:val="dd.MM.yyyy"/>
                <w:lid w:val="de-CH"/>
                <w:storeMappedDataAs w:val="dateTime"/>
                <w:calendar w:val="gregorian"/>
              </w:date>
            </w:sdtPr>
            <w:sdtEndPr/>
            <w:sdtContent>
              <w:p w14:paraId="05997C0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C37892E"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26837087"/>
              <w:date>
                <w:dateFormat w:val="dd.MM.yyyy"/>
                <w:lid w:val="de-CH"/>
                <w:storeMappedDataAs w:val="dateTime"/>
                <w:calendar w:val="gregorian"/>
              </w:date>
            </w:sdtPr>
            <w:sdtEndPr/>
            <w:sdtContent>
              <w:p w14:paraId="2996A0D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A5777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D274EA2" w14:textId="77777777" w:rsidR="00561DD8" w:rsidRPr="0060588A" w:rsidRDefault="00905118" w:rsidP="00561DD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95454050"/>
                <w14:checkbox>
                  <w14:checked w14:val="0"/>
                  <w14:checkedState w14:val="2612" w14:font="MS Gothic"/>
                  <w14:uncheckedState w14:val="2610" w14:font="MS Gothic"/>
                </w14:checkbox>
              </w:sdtPr>
              <w:sdtEndPr/>
              <w:sdtContent>
                <w:r w:rsidR="00561DD8" w:rsidRPr="0060588A">
                  <w:rPr>
                    <w:rFonts w:ascii="MS Gothic" w:eastAsia="MS Gothic" w:hAnsi="MS Gothic" w:cs="Times New Roman"/>
                    <w:color w:val="000000"/>
                    <w:kern w:val="0"/>
                    <w:sz w:val="14"/>
                    <w:szCs w:val="14"/>
                    <w:lang w:eastAsia="de-CH"/>
                    <w14:ligatures w14:val="none"/>
                  </w:rPr>
                  <w:t>☐</w:t>
                </w:r>
              </w:sdtContent>
            </w:sdt>
            <w:r w:rsidR="00561DD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69456616"/>
                <w14:checkbox>
                  <w14:checked w14:val="0"/>
                  <w14:checkedState w14:val="2612" w14:font="MS Gothic"/>
                  <w14:uncheckedState w14:val="2610" w14:font="MS Gothic"/>
                </w14:checkbox>
              </w:sdtPr>
              <w:sdtEndPr/>
              <w:sdtContent>
                <w:r w:rsidR="00561DD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800976F" w14:textId="77777777" w:rsidR="00561DD8" w:rsidRPr="0060588A" w:rsidRDefault="00905118" w:rsidP="00561DD8">
            <w:pPr>
              <w:autoSpaceDE w:val="0"/>
              <w:autoSpaceDN w:val="0"/>
              <w:adjustRightInd w:val="0"/>
              <w:contextualSpacing/>
              <w:jc w:val="both"/>
              <w:rPr>
                <w:rFonts w:eastAsia="Century Gothic" w:cs="Arial"/>
                <w:sz w:val="14"/>
                <w:szCs w:val="14"/>
              </w:rPr>
            </w:pPr>
            <w:sdt>
              <w:sdtPr>
                <w:rPr>
                  <w:rFonts w:eastAsia="Century Gothic" w:cs="Arial"/>
                  <w:sz w:val="14"/>
                  <w:szCs w:val="14"/>
                </w:rPr>
                <w:id w:val="-1071124137"/>
                <w:date>
                  <w:dateFormat w:val="dd.MM.yyyy"/>
                  <w:lid w:val="de-CH"/>
                  <w:storeMappedDataAs w:val="dateTime"/>
                  <w:calendar w:val="gregorian"/>
                </w:date>
              </w:sdtPr>
              <w:sdtEndPr/>
              <w:sdtContent>
                <w:r w:rsidR="00561DD8" w:rsidRPr="0060588A">
                  <w:rPr>
                    <w:rFonts w:eastAsia="Century Gothic" w:cs="Arial"/>
                    <w:sz w:val="14"/>
                    <w:szCs w:val="14"/>
                  </w:rPr>
                  <w:t xml:space="preserve">Inserisci la data </w:t>
                </w:r>
              </w:sdtContent>
            </w:sdt>
          </w:p>
          <w:p w14:paraId="39850192" w14:textId="59BE5D75" w:rsidR="008B161B" w:rsidRPr="0060588A" w:rsidRDefault="00561DD8" w:rsidP="00561DD8">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161721"/>
                <w:placeholder>
                  <w:docPart w:val="F1B1CBD510BD44EDB55CAF153EA40349"/>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79717B36" w14:textId="77777777" w:rsidR="00825EEE" w:rsidRPr="0060588A" w:rsidRDefault="00825EEE" w:rsidP="00F26882">
      <w:pPr>
        <w:rPr>
          <w:rStyle w:val="berschrift2Zchn"/>
        </w:rPr>
      </w:pPr>
      <w:bookmarkStart w:id="38" w:name="_Toc145841993"/>
      <w:bookmarkEnd w:id="37"/>
    </w:p>
    <w:p w14:paraId="16722341" w14:textId="79BA418B" w:rsidR="007A0820" w:rsidRPr="0060588A" w:rsidRDefault="009973CC" w:rsidP="00F26882">
      <w:pPr>
        <w:rPr>
          <w:b/>
          <w:bCs/>
          <w:sz w:val="24"/>
          <w:szCs w:val="24"/>
        </w:rPr>
      </w:pPr>
      <w:bookmarkStart w:id="39" w:name="_Toc169696641"/>
      <w:r w:rsidRPr="0060588A">
        <w:rPr>
          <w:rStyle w:val="berschrift2Zchn"/>
        </w:rPr>
        <w:t>Aree di competenza e competenza specifiche della professione:</w:t>
      </w:r>
      <w:bookmarkEnd w:id="39"/>
      <w:r w:rsidRPr="0060588A">
        <w:rPr>
          <w:b/>
          <w:bCs/>
          <w:sz w:val="24"/>
          <w:szCs w:val="24"/>
        </w:rPr>
        <w:t xml:space="preserve"> </w:t>
      </w:r>
    </w:p>
    <w:bookmarkEnd w:id="38"/>
    <w:p w14:paraId="26C2DCE5" w14:textId="5D78A35C" w:rsidR="007D382E" w:rsidRDefault="00567C42" w:rsidP="009973CC">
      <w:pPr>
        <w:rPr>
          <w:b/>
          <w:bCs/>
          <w:sz w:val="24"/>
          <w:szCs w:val="24"/>
        </w:rPr>
      </w:pPr>
      <w:r w:rsidRPr="00567C42">
        <w:rPr>
          <w:b/>
          <w:bCs/>
          <w:sz w:val="24"/>
          <w:szCs w:val="24"/>
        </w:rPr>
        <w:t>Impermeabilizzatrice AFC / Impermeabilizzatore AFC</w:t>
      </w:r>
    </w:p>
    <w:p w14:paraId="7B15F636" w14:textId="77777777" w:rsidR="00567C42" w:rsidRPr="0060588A" w:rsidRDefault="00567C42" w:rsidP="009973CC">
      <w:pPr>
        <w:rPr>
          <w:rFonts w:eastAsia="Century Gothic"/>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669C7B5C" w14:textId="77777777" w:rsidTr="007F3A45">
        <w:trPr>
          <w:trHeight w:val="283"/>
        </w:trPr>
        <w:tc>
          <w:tcPr>
            <w:tcW w:w="10065" w:type="dxa"/>
            <w:shd w:val="clear" w:color="auto" w:fill="4F81BD"/>
            <w:hideMark/>
          </w:tcPr>
          <w:p w14:paraId="597B3491" w14:textId="61601558" w:rsidR="009973CC" w:rsidRPr="0060588A" w:rsidRDefault="00B95D2A" w:rsidP="00B95D2A">
            <w:pPr>
              <w:ind w:right="-108"/>
              <w:rPr>
                <w:rFonts w:eastAsia="Century Gothic"/>
                <w:b/>
                <w:kern w:val="0"/>
                <w:sz w:val="20"/>
                <w:szCs w:val="20"/>
                <w:lang w:eastAsia="de-CH"/>
                <w14:ligatures w14:val="none"/>
              </w:rPr>
            </w:pPr>
            <w:bookmarkStart w:id="40" w:name="_Toc169696642"/>
            <w:bookmarkStart w:id="41" w:name="_Hlk149225242"/>
            <w:r w:rsidRPr="0060588A">
              <w:rPr>
                <w:rStyle w:val="berschrift3Zchn"/>
              </w:rPr>
              <w:t xml:space="preserve">Campo di competenze operative b: </w:t>
            </w:r>
            <w:r w:rsidR="004030F1" w:rsidRPr="004030F1">
              <w:rPr>
                <w:rStyle w:val="berschrift3Zchn"/>
              </w:rPr>
              <w:t>Pianificazione e preparazione dei lavori di impermeabilizzazione</w:t>
            </w:r>
            <w:bookmarkEnd w:id="40"/>
          </w:p>
        </w:tc>
      </w:tr>
      <w:bookmarkEnd w:id="41"/>
    </w:tbl>
    <w:p w14:paraId="1C356CB7" w14:textId="77777777" w:rsidR="009973CC" w:rsidRPr="0060588A" w:rsidRDefault="009973CC" w:rsidP="009973CC">
      <w:pPr>
        <w:rPr>
          <w:rFonts w:eastAsia="Century Gothic"/>
          <w:kern w:val="0"/>
          <w:sz w:val="10"/>
          <w:szCs w:val="10"/>
          <w:lang w:eastAsia="de-CH"/>
          <w14:ligatures w14:val="none"/>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95F5944" w14:textId="77777777" w:rsidTr="00A54E25">
        <w:trPr>
          <w:trHeight w:val="1191"/>
        </w:trPr>
        <w:tc>
          <w:tcPr>
            <w:tcW w:w="10068" w:type="dxa"/>
            <w:gridSpan w:val="5"/>
            <w:shd w:val="clear" w:color="auto" w:fill="DBE5F1"/>
            <w:hideMark/>
          </w:tcPr>
          <w:p w14:paraId="073BED0B" w14:textId="7A7CE8FB" w:rsidR="007B0AD2" w:rsidRPr="0018029C" w:rsidRDefault="00622CB0" w:rsidP="00FF615B">
            <w:pPr>
              <w:ind w:left="22"/>
              <w:rPr>
                <w:rFonts w:cs="Arial"/>
                <w:b/>
                <w:bCs/>
                <w:sz w:val="20"/>
                <w:szCs w:val="20"/>
              </w:rPr>
            </w:pPr>
            <w:bookmarkStart w:id="42" w:name="_Hlk149223783"/>
            <w:r w:rsidRPr="0060588A">
              <w:rPr>
                <w:b/>
                <w:sz w:val="20"/>
                <w:szCs w:val="20"/>
              </w:rPr>
              <w:t xml:space="preserve">Competenza operativa b.1: </w:t>
            </w:r>
            <w:r w:rsidR="00D63857" w:rsidRPr="00D63857">
              <w:rPr>
                <w:b/>
                <w:sz w:val="20"/>
                <w:szCs w:val="20"/>
              </w:rPr>
              <w:t>verificare la documentazione dell’incarico per i lavori di impermeabilizzazione e pianificare il lavoro</w:t>
            </w:r>
          </w:p>
          <w:p w14:paraId="44CD28EC" w14:textId="2DC23E6C" w:rsidR="007B0AD2" w:rsidRDefault="00FF615B" w:rsidP="007B0AD2">
            <w:pPr>
              <w:rPr>
                <w:sz w:val="20"/>
              </w:rPr>
            </w:pPr>
            <w:r w:rsidRPr="00FF615B">
              <w:rPr>
                <w:sz w:val="20"/>
              </w:rPr>
              <w:t xml:space="preserve">In azienda, gli impermeabilizzatori AFC, si fanno prima di tutto un quadro generale del compito ricevu-to dai loro superiori o capiprogetto. Sulla base della documentazione relativa alla commessa, istruzio-ni di montaggio e schede informative, definiscono le procedure di lavoro ed eseguono la pianificazio-ne dei lavori richiesti. Se si tratta di una nuova commessa, possono inoltre eseguire rilievi di misure, calcoli inclusi. </w:t>
            </w:r>
          </w:p>
          <w:p w14:paraId="139611BF" w14:textId="77777777" w:rsidR="00FF615B" w:rsidRPr="0060588A" w:rsidRDefault="00FF615B" w:rsidP="007B0AD2">
            <w:pPr>
              <w:rPr>
                <w:sz w:val="20"/>
                <w:szCs w:val="20"/>
              </w:rPr>
            </w:pPr>
          </w:p>
          <w:p w14:paraId="18D0B292" w14:textId="2DE8A57E" w:rsidR="00990DDE" w:rsidRPr="0060588A" w:rsidRDefault="00990DDE" w:rsidP="00622CB0">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622CB0"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E67D2F" w:rsidRPr="0060588A" w14:paraId="4707EE5D" w14:textId="77777777" w:rsidTr="00A54E25">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D51AC9F" w14:textId="77777777" w:rsidR="00730DC7" w:rsidRPr="0060588A" w:rsidRDefault="00730DC7" w:rsidP="001E7A69">
            <w:pPr>
              <w:rPr>
                <w:rFonts w:eastAsia="Century Gothic" w:cs="Arial"/>
                <w:kern w:val="0"/>
                <w:sz w:val="20"/>
                <w:szCs w:val="20"/>
                <w:lang w:eastAsia="de-CH"/>
                <w14:ligatures w14:val="none"/>
              </w:rPr>
            </w:pPr>
            <w:bookmarkStart w:id="43" w:name="_Hlk152918149"/>
            <w:bookmarkEnd w:id="42"/>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6BA118E2" w14:textId="0977A06A"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(Fino alla fine del 3°/4°/5°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E448DF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3"/>
      <w:tr w:rsidR="007F3A45" w:rsidRPr="0060588A" w14:paraId="4BD80B25"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16503C41"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2BC4B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926995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8D577E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0665FFE"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27D633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F54544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132081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76CAA7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ED4E18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049253D"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1267AAF"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8F4A12D" w14:textId="6C3D907F"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35574" w:rsidRPr="0060588A" w14:paraId="3BB24E51" w14:textId="77777777" w:rsidTr="00AF2CBC">
        <w:trPr>
          <w:trHeight w:val="624"/>
        </w:trPr>
        <w:tc>
          <w:tcPr>
            <w:tcW w:w="4342" w:type="dxa"/>
            <w:tcBorders>
              <w:top w:val="single" w:sz="4" w:space="0" w:color="auto"/>
              <w:left w:val="single" w:sz="4" w:space="0" w:color="auto"/>
              <w:right w:val="single" w:sz="4" w:space="0" w:color="auto"/>
            </w:tcBorders>
          </w:tcPr>
          <w:p w14:paraId="08BD0832" w14:textId="4C9C1676" w:rsidR="00935574" w:rsidRPr="0060588A" w:rsidRDefault="00935574" w:rsidP="00935574">
            <w:pPr>
              <w:ind w:left="1"/>
              <w:rPr>
                <w:rFonts w:eastAsia="Century Gothic" w:cs="Arial"/>
                <w:kern w:val="0"/>
                <w:sz w:val="20"/>
                <w:szCs w:val="20"/>
                <w:lang w:eastAsia="de-DE"/>
                <w14:ligatures w14:val="none"/>
              </w:rPr>
            </w:pPr>
            <w:r w:rsidRPr="00BF2B48">
              <w:rPr>
                <w:color w:val="000000" w:themeColor="text1"/>
                <w:sz w:val="20"/>
              </w:rPr>
              <w:t xml:space="preserve">b.1.1 </w:t>
            </w:r>
            <w:r w:rsidRPr="00CD0C0C">
              <w:rPr>
                <w:color w:val="000000" w:themeColor="text1"/>
                <w:sz w:val="20"/>
              </w:rPr>
              <w:t xml:space="preserve">Controllare la documentazione </w:t>
            </w:r>
            <w:r>
              <w:rPr>
                <w:color w:val="000000" w:themeColor="text1"/>
                <w:sz w:val="20"/>
              </w:rPr>
              <w:t>relativa alla</w:t>
            </w:r>
            <w:r w:rsidRPr="00CD0C0C">
              <w:rPr>
                <w:color w:val="000000" w:themeColor="text1"/>
                <w:sz w:val="20"/>
              </w:rPr>
              <w:t xml:space="preserve"> commessa e valutare </w:t>
            </w:r>
            <w:r>
              <w:rPr>
                <w:color w:val="000000" w:themeColor="text1"/>
                <w:sz w:val="20"/>
              </w:rPr>
              <w:t>la realizzazione</w:t>
            </w:r>
            <w:r w:rsidRPr="00CD0C0C">
              <w:rPr>
                <w:color w:val="000000" w:themeColor="text1"/>
                <w:sz w:val="20"/>
              </w:rPr>
              <w:t xml:space="preserve"> </w:t>
            </w:r>
            <w:r w:rsidRPr="00BF2B48">
              <w:rPr>
                <w:color w:val="000000" w:themeColor="text1"/>
                <w:sz w:val="20"/>
              </w:rPr>
              <w:t>(C6)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2531664"/>
              <w:date>
                <w:dateFormat w:val="dd.MM.yyyy"/>
                <w:lid w:val="de-CH"/>
                <w:storeMappedDataAs w:val="dateTime"/>
                <w:calendar w:val="gregorian"/>
              </w:date>
            </w:sdtPr>
            <w:sdtEndPr/>
            <w:sdtContent>
              <w:p w14:paraId="2ACEF958"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406315" w14:textId="77777777" w:rsidR="00935574" w:rsidRPr="0060588A" w:rsidRDefault="00935574" w:rsidP="0093557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6804778"/>
              <w:date>
                <w:dateFormat w:val="dd.MM.yyyy"/>
                <w:lid w:val="de-CH"/>
                <w:storeMappedDataAs w:val="dateTime"/>
                <w:calendar w:val="gregorian"/>
              </w:date>
            </w:sdtPr>
            <w:sdtEndPr/>
            <w:sdtContent>
              <w:p w14:paraId="7E260CB8"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C2E4DC" w14:textId="77777777" w:rsidR="00935574" w:rsidRPr="0060588A" w:rsidRDefault="00935574" w:rsidP="0093557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109080"/>
              <w:date>
                <w:dateFormat w:val="dd.MM.yyyy"/>
                <w:lid w:val="de-CH"/>
                <w:storeMappedDataAs w:val="dateTime"/>
                <w:calendar w:val="gregorian"/>
              </w:date>
            </w:sdtPr>
            <w:sdtEndPr/>
            <w:sdtContent>
              <w:p w14:paraId="13D282B3"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ECB80A" w14:textId="77777777" w:rsidR="00935574" w:rsidRPr="0060588A" w:rsidRDefault="00935574" w:rsidP="00935574">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C6CB33D" w14:textId="77777777" w:rsidR="009A40A3" w:rsidRPr="0060588A" w:rsidRDefault="00905118" w:rsidP="009A40A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03108784"/>
                <w14:checkbox>
                  <w14:checked w14:val="0"/>
                  <w14:checkedState w14:val="2612" w14:font="MS Gothic"/>
                  <w14:uncheckedState w14:val="2610" w14:font="MS Gothic"/>
                </w14:checkbox>
              </w:sdtPr>
              <w:sdtEndPr/>
              <w:sdtContent>
                <w:r w:rsidR="009A40A3" w:rsidRPr="0060588A">
                  <w:rPr>
                    <w:rFonts w:ascii="MS Gothic" w:eastAsia="MS Gothic" w:hAnsi="MS Gothic" w:cs="Times New Roman"/>
                    <w:color w:val="000000"/>
                    <w:kern w:val="0"/>
                    <w:sz w:val="14"/>
                    <w:szCs w:val="14"/>
                    <w:lang w:eastAsia="de-CH"/>
                    <w14:ligatures w14:val="none"/>
                  </w:rPr>
                  <w:t>☐</w:t>
                </w:r>
              </w:sdtContent>
            </w:sdt>
            <w:r w:rsidR="009A40A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22383702"/>
                <w14:checkbox>
                  <w14:checked w14:val="0"/>
                  <w14:checkedState w14:val="2612" w14:font="MS Gothic"/>
                  <w14:uncheckedState w14:val="2610" w14:font="MS Gothic"/>
                </w14:checkbox>
              </w:sdtPr>
              <w:sdtEndPr/>
              <w:sdtContent>
                <w:r w:rsidR="009A40A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124E156" w14:textId="77777777" w:rsidR="009A40A3" w:rsidRPr="0060588A" w:rsidRDefault="00905118" w:rsidP="009A40A3">
            <w:pPr>
              <w:autoSpaceDE w:val="0"/>
              <w:autoSpaceDN w:val="0"/>
              <w:adjustRightInd w:val="0"/>
              <w:contextualSpacing/>
              <w:jc w:val="both"/>
              <w:rPr>
                <w:rFonts w:eastAsia="Century Gothic" w:cs="Arial"/>
                <w:sz w:val="14"/>
                <w:szCs w:val="14"/>
              </w:rPr>
            </w:pPr>
            <w:sdt>
              <w:sdtPr>
                <w:rPr>
                  <w:rFonts w:eastAsia="Century Gothic" w:cs="Arial"/>
                  <w:sz w:val="14"/>
                  <w:szCs w:val="14"/>
                </w:rPr>
                <w:id w:val="-2092696706"/>
                <w:date>
                  <w:dateFormat w:val="dd.MM.yyyy"/>
                  <w:lid w:val="de-CH"/>
                  <w:storeMappedDataAs w:val="dateTime"/>
                  <w:calendar w:val="gregorian"/>
                </w:date>
              </w:sdtPr>
              <w:sdtEndPr/>
              <w:sdtContent>
                <w:r w:rsidR="009A40A3" w:rsidRPr="0060588A">
                  <w:rPr>
                    <w:rFonts w:eastAsia="Century Gothic" w:cs="Arial"/>
                    <w:sz w:val="14"/>
                    <w:szCs w:val="14"/>
                  </w:rPr>
                  <w:t xml:space="preserve">Inserisci la data </w:t>
                </w:r>
              </w:sdtContent>
            </w:sdt>
          </w:p>
          <w:p w14:paraId="53D55F35" w14:textId="4EE5603B" w:rsidR="00935574" w:rsidRPr="0060588A" w:rsidRDefault="009A40A3" w:rsidP="009A40A3">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43319770"/>
                <w:placeholder>
                  <w:docPart w:val="446A73A900DA44BB933C8BC0A066640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35574" w:rsidRPr="0060588A" w14:paraId="30A523FE" w14:textId="77777777" w:rsidTr="007B0AD2">
        <w:trPr>
          <w:trHeight w:val="624"/>
        </w:trPr>
        <w:tc>
          <w:tcPr>
            <w:tcW w:w="4342" w:type="dxa"/>
            <w:tcBorders>
              <w:top w:val="single" w:sz="4" w:space="0" w:color="auto"/>
              <w:left w:val="single" w:sz="4" w:space="0" w:color="auto"/>
              <w:bottom w:val="single" w:sz="4" w:space="0" w:color="auto"/>
              <w:right w:val="single" w:sz="4" w:space="0" w:color="auto"/>
            </w:tcBorders>
          </w:tcPr>
          <w:p w14:paraId="235F9E38" w14:textId="488892F4" w:rsidR="00935574" w:rsidRPr="0060588A" w:rsidRDefault="00935574" w:rsidP="00935574">
            <w:pPr>
              <w:ind w:left="1"/>
              <w:rPr>
                <w:rFonts w:eastAsia="Century Gothic" w:cs="Arial"/>
                <w:kern w:val="0"/>
                <w:sz w:val="20"/>
                <w:szCs w:val="20"/>
                <w:lang w:eastAsia="de-DE"/>
                <w14:ligatures w14:val="none"/>
              </w:rPr>
            </w:pPr>
            <w:r w:rsidRPr="00BF2B48">
              <w:rPr>
                <w:sz w:val="20"/>
              </w:rPr>
              <w:t>b.1.2 Interpretare istruzioni e schede informative (C4)</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85576879"/>
              <w:date>
                <w:dateFormat w:val="dd.MM.yyyy"/>
                <w:lid w:val="de-CH"/>
                <w:storeMappedDataAs w:val="dateTime"/>
                <w:calendar w:val="gregorian"/>
              </w:date>
            </w:sdtPr>
            <w:sdtEndPr/>
            <w:sdtContent>
              <w:p w14:paraId="37A3F486"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E89C43" w14:textId="77777777" w:rsidR="00935574" w:rsidRPr="0060588A" w:rsidRDefault="00935574" w:rsidP="0093557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66195552"/>
              <w:date>
                <w:dateFormat w:val="dd.MM.yyyy"/>
                <w:lid w:val="de-CH"/>
                <w:storeMappedDataAs w:val="dateTime"/>
                <w:calendar w:val="gregorian"/>
              </w:date>
            </w:sdtPr>
            <w:sdtEndPr/>
            <w:sdtContent>
              <w:p w14:paraId="21BF792E"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988E16" w14:textId="77777777" w:rsidR="00935574" w:rsidRPr="0060588A" w:rsidRDefault="00935574" w:rsidP="0093557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59153865"/>
              <w:date>
                <w:dateFormat w:val="dd.MM.yyyy"/>
                <w:lid w:val="de-CH"/>
                <w:storeMappedDataAs w:val="dateTime"/>
                <w:calendar w:val="gregorian"/>
              </w:date>
            </w:sdtPr>
            <w:sdtEndPr/>
            <w:sdtContent>
              <w:p w14:paraId="7C8FBA8E"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F4CE40" w14:textId="77777777" w:rsidR="00935574" w:rsidRPr="0060588A" w:rsidRDefault="00935574" w:rsidP="00935574">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F1D95F0" w14:textId="77777777" w:rsidR="009A40A3" w:rsidRPr="0060588A" w:rsidRDefault="00905118" w:rsidP="009A40A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66364665"/>
                <w14:checkbox>
                  <w14:checked w14:val="0"/>
                  <w14:checkedState w14:val="2612" w14:font="MS Gothic"/>
                  <w14:uncheckedState w14:val="2610" w14:font="MS Gothic"/>
                </w14:checkbox>
              </w:sdtPr>
              <w:sdtEndPr/>
              <w:sdtContent>
                <w:r w:rsidR="009A40A3" w:rsidRPr="0060588A">
                  <w:rPr>
                    <w:rFonts w:ascii="MS Gothic" w:eastAsia="MS Gothic" w:hAnsi="MS Gothic" w:cs="Times New Roman"/>
                    <w:color w:val="000000"/>
                    <w:kern w:val="0"/>
                    <w:sz w:val="14"/>
                    <w:szCs w:val="14"/>
                    <w:lang w:eastAsia="de-CH"/>
                    <w14:ligatures w14:val="none"/>
                  </w:rPr>
                  <w:t>☐</w:t>
                </w:r>
              </w:sdtContent>
            </w:sdt>
            <w:r w:rsidR="009A40A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74426556"/>
                <w14:checkbox>
                  <w14:checked w14:val="0"/>
                  <w14:checkedState w14:val="2612" w14:font="MS Gothic"/>
                  <w14:uncheckedState w14:val="2610" w14:font="MS Gothic"/>
                </w14:checkbox>
              </w:sdtPr>
              <w:sdtEndPr/>
              <w:sdtContent>
                <w:r w:rsidR="009A40A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D0DE657" w14:textId="77777777" w:rsidR="009A40A3" w:rsidRPr="0060588A" w:rsidRDefault="00905118" w:rsidP="009A40A3">
            <w:pPr>
              <w:autoSpaceDE w:val="0"/>
              <w:autoSpaceDN w:val="0"/>
              <w:adjustRightInd w:val="0"/>
              <w:contextualSpacing/>
              <w:jc w:val="both"/>
              <w:rPr>
                <w:rFonts w:eastAsia="Century Gothic" w:cs="Arial"/>
                <w:sz w:val="14"/>
                <w:szCs w:val="14"/>
              </w:rPr>
            </w:pPr>
            <w:sdt>
              <w:sdtPr>
                <w:rPr>
                  <w:rFonts w:eastAsia="Century Gothic" w:cs="Arial"/>
                  <w:sz w:val="14"/>
                  <w:szCs w:val="14"/>
                </w:rPr>
                <w:id w:val="-1028872585"/>
                <w:date>
                  <w:dateFormat w:val="dd.MM.yyyy"/>
                  <w:lid w:val="de-CH"/>
                  <w:storeMappedDataAs w:val="dateTime"/>
                  <w:calendar w:val="gregorian"/>
                </w:date>
              </w:sdtPr>
              <w:sdtEndPr/>
              <w:sdtContent>
                <w:r w:rsidR="009A40A3" w:rsidRPr="0060588A">
                  <w:rPr>
                    <w:rFonts w:eastAsia="Century Gothic" w:cs="Arial"/>
                    <w:sz w:val="14"/>
                    <w:szCs w:val="14"/>
                  </w:rPr>
                  <w:t xml:space="preserve">Inserisci la data </w:t>
                </w:r>
              </w:sdtContent>
            </w:sdt>
          </w:p>
          <w:p w14:paraId="00F77737" w14:textId="394A5C64" w:rsidR="00935574" w:rsidRPr="0060588A" w:rsidRDefault="009A40A3" w:rsidP="009A40A3">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4699178"/>
                <w:placeholder>
                  <w:docPart w:val="893445BE7E124E98B80311769591513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35574" w:rsidRPr="0060588A" w14:paraId="26553654" w14:textId="77777777" w:rsidTr="00AF2CBC">
        <w:trPr>
          <w:trHeight w:val="624"/>
        </w:trPr>
        <w:tc>
          <w:tcPr>
            <w:tcW w:w="4342" w:type="dxa"/>
            <w:tcBorders>
              <w:top w:val="single" w:sz="4" w:space="0" w:color="auto"/>
              <w:left w:val="single" w:sz="4" w:space="0" w:color="auto"/>
              <w:right w:val="single" w:sz="4" w:space="0" w:color="auto"/>
            </w:tcBorders>
          </w:tcPr>
          <w:p w14:paraId="34F21D42" w14:textId="0806F685" w:rsidR="00935574" w:rsidRPr="0060588A" w:rsidRDefault="00935574" w:rsidP="00935574">
            <w:pPr>
              <w:ind w:left="1"/>
              <w:rPr>
                <w:rFonts w:cs="Arial"/>
                <w:sz w:val="20"/>
                <w:szCs w:val="20"/>
                <w:lang w:eastAsia="de-DE"/>
              </w:rPr>
            </w:pPr>
            <w:r w:rsidRPr="00BF2B48">
              <w:rPr>
                <w:sz w:val="20"/>
              </w:rPr>
              <w:t xml:space="preserve">b.1.3 </w:t>
            </w:r>
            <w:r>
              <w:rPr>
                <w:color w:val="000000" w:themeColor="text1"/>
                <w:sz w:val="20"/>
              </w:rPr>
              <w:t>Verificare che</w:t>
            </w:r>
            <w:r w:rsidRPr="00CD0C0C">
              <w:rPr>
                <w:color w:val="000000" w:themeColor="text1"/>
                <w:sz w:val="20"/>
              </w:rPr>
              <w:t xml:space="preserve"> la documentazione </w:t>
            </w:r>
            <w:r>
              <w:rPr>
                <w:color w:val="000000" w:themeColor="text1"/>
                <w:sz w:val="20"/>
              </w:rPr>
              <w:t>della</w:t>
            </w:r>
            <w:r w:rsidRPr="00CD0C0C">
              <w:rPr>
                <w:color w:val="000000" w:themeColor="text1"/>
                <w:sz w:val="20"/>
              </w:rPr>
              <w:t xml:space="preserve"> commessa </w:t>
            </w:r>
            <w:r>
              <w:rPr>
                <w:color w:val="000000" w:themeColor="text1"/>
                <w:sz w:val="20"/>
              </w:rPr>
              <w:t xml:space="preserve">corrisponda a </w:t>
            </w:r>
            <w:r w:rsidRPr="00CD0C0C">
              <w:rPr>
                <w:sz w:val="20"/>
              </w:rPr>
              <w:t xml:space="preserve">norme e direttive </w:t>
            </w:r>
            <w:r w:rsidRPr="00BF2B48">
              <w:rPr>
                <w:sz w:val="20"/>
              </w:rPr>
              <w:t>(C4)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11293453"/>
              <w:date>
                <w:dateFormat w:val="dd.MM.yyyy"/>
                <w:lid w:val="de-CH"/>
                <w:storeMappedDataAs w:val="dateTime"/>
                <w:calendar w:val="gregorian"/>
              </w:date>
            </w:sdtPr>
            <w:sdtEndPr/>
            <w:sdtContent>
              <w:p w14:paraId="6B4486CF"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75946D1" w14:textId="77777777" w:rsidR="00935574" w:rsidRDefault="00935574" w:rsidP="0093557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05726824"/>
              <w:date>
                <w:dateFormat w:val="dd.MM.yyyy"/>
                <w:lid w:val="de-CH"/>
                <w:storeMappedDataAs w:val="dateTime"/>
                <w:calendar w:val="gregorian"/>
              </w:date>
            </w:sdtPr>
            <w:sdtEndPr/>
            <w:sdtContent>
              <w:p w14:paraId="3EF4B32D"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FE9199" w14:textId="77777777" w:rsidR="00935574" w:rsidRDefault="00935574" w:rsidP="0093557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5409096"/>
              <w:date>
                <w:dateFormat w:val="dd.MM.yyyy"/>
                <w:lid w:val="de-CH"/>
                <w:storeMappedDataAs w:val="dateTime"/>
                <w:calendar w:val="gregorian"/>
              </w:date>
            </w:sdtPr>
            <w:sdtEndPr/>
            <w:sdtContent>
              <w:p w14:paraId="4C8AA87A"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2473F9" w14:textId="77777777" w:rsidR="00935574" w:rsidRDefault="00935574" w:rsidP="0093557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0620BF52" w14:textId="77777777" w:rsidR="009A40A3" w:rsidRPr="0060588A" w:rsidRDefault="00905118" w:rsidP="009A40A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05063967"/>
                <w14:checkbox>
                  <w14:checked w14:val="0"/>
                  <w14:checkedState w14:val="2612" w14:font="MS Gothic"/>
                  <w14:uncheckedState w14:val="2610" w14:font="MS Gothic"/>
                </w14:checkbox>
              </w:sdtPr>
              <w:sdtEndPr/>
              <w:sdtContent>
                <w:r w:rsidR="009A40A3" w:rsidRPr="0060588A">
                  <w:rPr>
                    <w:rFonts w:ascii="MS Gothic" w:eastAsia="MS Gothic" w:hAnsi="MS Gothic" w:cs="Times New Roman"/>
                    <w:color w:val="000000"/>
                    <w:kern w:val="0"/>
                    <w:sz w:val="14"/>
                    <w:szCs w:val="14"/>
                    <w:lang w:eastAsia="de-CH"/>
                    <w14:ligatures w14:val="none"/>
                  </w:rPr>
                  <w:t>☐</w:t>
                </w:r>
              </w:sdtContent>
            </w:sdt>
            <w:r w:rsidR="009A40A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15021614"/>
                <w14:checkbox>
                  <w14:checked w14:val="0"/>
                  <w14:checkedState w14:val="2612" w14:font="MS Gothic"/>
                  <w14:uncheckedState w14:val="2610" w14:font="MS Gothic"/>
                </w14:checkbox>
              </w:sdtPr>
              <w:sdtEndPr/>
              <w:sdtContent>
                <w:r w:rsidR="009A40A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15871A6" w14:textId="77777777" w:rsidR="009A40A3" w:rsidRPr="0060588A" w:rsidRDefault="00905118" w:rsidP="009A40A3">
            <w:pPr>
              <w:autoSpaceDE w:val="0"/>
              <w:autoSpaceDN w:val="0"/>
              <w:adjustRightInd w:val="0"/>
              <w:contextualSpacing/>
              <w:jc w:val="both"/>
              <w:rPr>
                <w:rFonts w:eastAsia="Century Gothic" w:cs="Arial"/>
                <w:sz w:val="14"/>
                <w:szCs w:val="14"/>
              </w:rPr>
            </w:pPr>
            <w:sdt>
              <w:sdtPr>
                <w:rPr>
                  <w:rFonts w:eastAsia="Century Gothic" w:cs="Arial"/>
                  <w:sz w:val="14"/>
                  <w:szCs w:val="14"/>
                </w:rPr>
                <w:id w:val="-1310700038"/>
                <w:date>
                  <w:dateFormat w:val="dd.MM.yyyy"/>
                  <w:lid w:val="de-CH"/>
                  <w:storeMappedDataAs w:val="dateTime"/>
                  <w:calendar w:val="gregorian"/>
                </w:date>
              </w:sdtPr>
              <w:sdtEndPr/>
              <w:sdtContent>
                <w:r w:rsidR="009A40A3" w:rsidRPr="0060588A">
                  <w:rPr>
                    <w:rFonts w:eastAsia="Century Gothic" w:cs="Arial"/>
                    <w:sz w:val="14"/>
                    <w:szCs w:val="14"/>
                  </w:rPr>
                  <w:t xml:space="preserve">Inserisci la data </w:t>
                </w:r>
              </w:sdtContent>
            </w:sdt>
          </w:p>
          <w:p w14:paraId="2481E5AF" w14:textId="290CC460" w:rsidR="00935574" w:rsidRDefault="009A40A3" w:rsidP="009A40A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22577031"/>
                <w:placeholder>
                  <w:docPart w:val="F03520C84109458F94725777223DD1C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35574" w:rsidRPr="0060588A" w14:paraId="411E72EB" w14:textId="77777777" w:rsidTr="00AF2CBC">
        <w:trPr>
          <w:trHeight w:val="624"/>
        </w:trPr>
        <w:tc>
          <w:tcPr>
            <w:tcW w:w="4342" w:type="dxa"/>
            <w:tcBorders>
              <w:top w:val="single" w:sz="4" w:space="0" w:color="auto"/>
              <w:left w:val="single" w:sz="4" w:space="0" w:color="auto"/>
              <w:right w:val="single" w:sz="4" w:space="0" w:color="auto"/>
            </w:tcBorders>
          </w:tcPr>
          <w:p w14:paraId="4082F7E0" w14:textId="4BD81FB3" w:rsidR="00935574" w:rsidRPr="0060588A" w:rsidRDefault="00935574" w:rsidP="00935574">
            <w:pPr>
              <w:ind w:left="1"/>
              <w:rPr>
                <w:rFonts w:cs="Arial"/>
                <w:sz w:val="20"/>
                <w:szCs w:val="20"/>
                <w:lang w:eastAsia="de-DE"/>
              </w:rPr>
            </w:pPr>
            <w:r w:rsidRPr="00BF2B48">
              <w:rPr>
                <w:color w:val="000000" w:themeColor="text1"/>
                <w:sz w:val="20"/>
              </w:rPr>
              <w:t xml:space="preserve">b.1.4 </w:t>
            </w:r>
            <w:r w:rsidRPr="00CD0C0C">
              <w:rPr>
                <w:sz w:val="20"/>
              </w:rPr>
              <w:t xml:space="preserve">Redigere </w:t>
            </w:r>
            <w:r>
              <w:rPr>
                <w:sz w:val="20"/>
              </w:rPr>
              <w:t>la pianificazione</w:t>
            </w:r>
            <w:r w:rsidRPr="00CD0C0C">
              <w:rPr>
                <w:sz w:val="20"/>
              </w:rPr>
              <w:t xml:space="preserve"> dei lavori </w:t>
            </w:r>
            <w:r w:rsidRPr="00BF2B48">
              <w:rPr>
                <w:sz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04190481"/>
              <w:date>
                <w:dateFormat w:val="dd.MM.yyyy"/>
                <w:lid w:val="de-CH"/>
                <w:storeMappedDataAs w:val="dateTime"/>
                <w:calendar w:val="gregorian"/>
              </w:date>
            </w:sdtPr>
            <w:sdtEndPr/>
            <w:sdtContent>
              <w:p w14:paraId="584AF09F"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6C2A68" w14:textId="77777777" w:rsidR="00935574" w:rsidRDefault="00935574" w:rsidP="0093557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3830678"/>
              <w:date>
                <w:dateFormat w:val="dd.MM.yyyy"/>
                <w:lid w:val="de-CH"/>
                <w:storeMappedDataAs w:val="dateTime"/>
                <w:calendar w:val="gregorian"/>
              </w:date>
            </w:sdtPr>
            <w:sdtEndPr/>
            <w:sdtContent>
              <w:p w14:paraId="4DFDE9E3"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FA3D668" w14:textId="77777777" w:rsidR="00935574" w:rsidRDefault="00935574" w:rsidP="0093557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23617784"/>
              <w:date>
                <w:dateFormat w:val="dd.MM.yyyy"/>
                <w:lid w:val="de-CH"/>
                <w:storeMappedDataAs w:val="dateTime"/>
                <w:calendar w:val="gregorian"/>
              </w:date>
            </w:sdtPr>
            <w:sdtEndPr/>
            <w:sdtContent>
              <w:p w14:paraId="21029969"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655316" w14:textId="77777777" w:rsidR="00935574" w:rsidRDefault="00935574" w:rsidP="0093557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A31FF95" w14:textId="77777777" w:rsidR="009A40A3" w:rsidRPr="0060588A" w:rsidRDefault="00905118" w:rsidP="009A40A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25169984"/>
                <w14:checkbox>
                  <w14:checked w14:val="0"/>
                  <w14:checkedState w14:val="2612" w14:font="MS Gothic"/>
                  <w14:uncheckedState w14:val="2610" w14:font="MS Gothic"/>
                </w14:checkbox>
              </w:sdtPr>
              <w:sdtEndPr/>
              <w:sdtContent>
                <w:r w:rsidR="009A40A3" w:rsidRPr="0060588A">
                  <w:rPr>
                    <w:rFonts w:ascii="MS Gothic" w:eastAsia="MS Gothic" w:hAnsi="MS Gothic" w:cs="Times New Roman"/>
                    <w:color w:val="000000"/>
                    <w:kern w:val="0"/>
                    <w:sz w:val="14"/>
                    <w:szCs w:val="14"/>
                    <w:lang w:eastAsia="de-CH"/>
                    <w14:ligatures w14:val="none"/>
                  </w:rPr>
                  <w:t>☐</w:t>
                </w:r>
              </w:sdtContent>
            </w:sdt>
            <w:r w:rsidR="009A40A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23743795"/>
                <w14:checkbox>
                  <w14:checked w14:val="0"/>
                  <w14:checkedState w14:val="2612" w14:font="MS Gothic"/>
                  <w14:uncheckedState w14:val="2610" w14:font="MS Gothic"/>
                </w14:checkbox>
              </w:sdtPr>
              <w:sdtEndPr/>
              <w:sdtContent>
                <w:r w:rsidR="009A40A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B26F2FC" w14:textId="77777777" w:rsidR="009A40A3" w:rsidRPr="0060588A" w:rsidRDefault="00905118" w:rsidP="009A40A3">
            <w:pPr>
              <w:autoSpaceDE w:val="0"/>
              <w:autoSpaceDN w:val="0"/>
              <w:adjustRightInd w:val="0"/>
              <w:contextualSpacing/>
              <w:jc w:val="both"/>
              <w:rPr>
                <w:rFonts w:eastAsia="Century Gothic" w:cs="Arial"/>
                <w:sz w:val="14"/>
                <w:szCs w:val="14"/>
              </w:rPr>
            </w:pPr>
            <w:sdt>
              <w:sdtPr>
                <w:rPr>
                  <w:rFonts w:eastAsia="Century Gothic" w:cs="Arial"/>
                  <w:sz w:val="14"/>
                  <w:szCs w:val="14"/>
                </w:rPr>
                <w:id w:val="1134528396"/>
                <w:date>
                  <w:dateFormat w:val="dd.MM.yyyy"/>
                  <w:lid w:val="de-CH"/>
                  <w:storeMappedDataAs w:val="dateTime"/>
                  <w:calendar w:val="gregorian"/>
                </w:date>
              </w:sdtPr>
              <w:sdtEndPr/>
              <w:sdtContent>
                <w:r w:rsidR="009A40A3" w:rsidRPr="0060588A">
                  <w:rPr>
                    <w:rFonts w:eastAsia="Century Gothic" w:cs="Arial"/>
                    <w:sz w:val="14"/>
                    <w:szCs w:val="14"/>
                  </w:rPr>
                  <w:t xml:space="preserve">Inserisci la data </w:t>
                </w:r>
              </w:sdtContent>
            </w:sdt>
          </w:p>
          <w:p w14:paraId="09313DD9" w14:textId="50449120" w:rsidR="00935574" w:rsidRDefault="009A40A3" w:rsidP="009A40A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48924089"/>
                <w:placeholder>
                  <w:docPart w:val="0F8C2D682D8F4D23BA692BBE24960BD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35574" w:rsidRPr="0060588A" w14:paraId="4706DD8D" w14:textId="77777777" w:rsidTr="00AF2CBC">
        <w:trPr>
          <w:trHeight w:val="624"/>
        </w:trPr>
        <w:tc>
          <w:tcPr>
            <w:tcW w:w="4342" w:type="dxa"/>
            <w:tcBorders>
              <w:top w:val="single" w:sz="4" w:space="0" w:color="auto"/>
              <w:left w:val="single" w:sz="4" w:space="0" w:color="auto"/>
              <w:right w:val="single" w:sz="4" w:space="0" w:color="auto"/>
            </w:tcBorders>
          </w:tcPr>
          <w:p w14:paraId="0DC2C309" w14:textId="179C15DE" w:rsidR="00935574" w:rsidRPr="0060588A" w:rsidRDefault="00935574" w:rsidP="00935574">
            <w:pPr>
              <w:ind w:left="1"/>
              <w:rPr>
                <w:rFonts w:cs="Arial"/>
                <w:sz w:val="20"/>
                <w:szCs w:val="20"/>
                <w:lang w:eastAsia="de-DE"/>
              </w:rPr>
            </w:pPr>
            <w:r w:rsidRPr="00BF2B48">
              <w:rPr>
                <w:color w:val="000000" w:themeColor="text1"/>
                <w:sz w:val="20"/>
              </w:rPr>
              <w:t>b.1.5 Realizzare semplici misurazioni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4989861"/>
              <w:date>
                <w:dateFormat w:val="dd.MM.yyyy"/>
                <w:lid w:val="de-CH"/>
                <w:storeMappedDataAs w:val="dateTime"/>
                <w:calendar w:val="gregorian"/>
              </w:date>
            </w:sdtPr>
            <w:sdtEndPr/>
            <w:sdtContent>
              <w:p w14:paraId="2FF7E344"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3C0E014" w14:textId="77777777" w:rsidR="00935574" w:rsidRDefault="00935574" w:rsidP="0093557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05942233"/>
              <w:date>
                <w:dateFormat w:val="dd.MM.yyyy"/>
                <w:lid w:val="de-CH"/>
                <w:storeMappedDataAs w:val="dateTime"/>
                <w:calendar w:val="gregorian"/>
              </w:date>
            </w:sdtPr>
            <w:sdtEndPr/>
            <w:sdtContent>
              <w:p w14:paraId="53D6807E"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9610E66" w14:textId="77777777" w:rsidR="00935574" w:rsidRDefault="00935574" w:rsidP="0093557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38034944"/>
              <w:date>
                <w:dateFormat w:val="dd.MM.yyyy"/>
                <w:lid w:val="de-CH"/>
                <w:storeMappedDataAs w:val="dateTime"/>
                <w:calendar w:val="gregorian"/>
              </w:date>
            </w:sdtPr>
            <w:sdtEndPr/>
            <w:sdtContent>
              <w:p w14:paraId="670C44FA"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721C32" w14:textId="77777777" w:rsidR="00935574" w:rsidRDefault="00935574" w:rsidP="0093557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11EA9D2" w14:textId="77777777" w:rsidR="009A40A3" w:rsidRPr="0060588A" w:rsidRDefault="00905118" w:rsidP="009A40A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28907525"/>
                <w14:checkbox>
                  <w14:checked w14:val="0"/>
                  <w14:checkedState w14:val="2612" w14:font="MS Gothic"/>
                  <w14:uncheckedState w14:val="2610" w14:font="MS Gothic"/>
                </w14:checkbox>
              </w:sdtPr>
              <w:sdtEndPr/>
              <w:sdtContent>
                <w:r w:rsidR="009A40A3" w:rsidRPr="0060588A">
                  <w:rPr>
                    <w:rFonts w:ascii="MS Gothic" w:eastAsia="MS Gothic" w:hAnsi="MS Gothic" w:cs="Times New Roman"/>
                    <w:color w:val="000000"/>
                    <w:kern w:val="0"/>
                    <w:sz w:val="14"/>
                    <w:szCs w:val="14"/>
                    <w:lang w:eastAsia="de-CH"/>
                    <w14:ligatures w14:val="none"/>
                  </w:rPr>
                  <w:t>☐</w:t>
                </w:r>
              </w:sdtContent>
            </w:sdt>
            <w:r w:rsidR="009A40A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75203800"/>
                <w14:checkbox>
                  <w14:checked w14:val="0"/>
                  <w14:checkedState w14:val="2612" w14:font="MS Gothic"/>
                  <w14:uncheckedState w14:val="2610" w14:font="MS Gothic"/>
                </w14:checkbox>
              </w:sdtPr>
              <w:sdtEndPr/>
              <w:sdtContent>
                <w:r w:rsidR="009A40A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0659A0F" w14:textId="77777777" w:rsidR="009A40A3" w:rsidRPr="0060588A" w:rsidRDefault="00905118" w:rsidP="009A40A3">
            <w:pPr>
              <w:autoSpaceDE w:val="0"/>
              <w:autoSpaceDN w:val="0"/>
              <w:adjustRightInd w:val="0"/>
              <w:contextualSpacing/>
              <w:jc w:val="both"/>
              <w:rPr>
                <w:rFonts w:eastAsia="Century Gothic" w:cs="Arial"/>
                <w:sz w:val="14"/>
                <w:szCs w:val="14"/>
              </w:rPr>
            </w:pPr>
            <w:sdt>
              <w:sdtPr>
                <w:rPr>
                  <w:rFonts w:eastAsia="Century Gothic" w:cs="Arial"/>
                  <w:sz w:val="14"/>
                  <w:szCs w:val="14"/>
                </w:rPr>
                <w:id w:val="-1475597364"/>
                <w:date>
                  <w:dateFormat w:val="dd.MM.yyyy"/>
                  <w:lid w:val="de-CH"/>
                  <w:storeMappedDataAs w:val="dateTime"/>
                  <w:calendar w:val="gregorian"/>
                </w:date>
              </w:sdtPr>
              <w:sdtEndPr/>
              <w:sdtContent>
                <w:r w:rsidR="009A40A3" w:rsidRPr="0060588A">
                  <w:rPr>
                    <w:rFonts w:eastAsia="Century Gothic" w:cs="Arial"/>
                    <w:sz w:val="14"/>
                    <w:szCs w:val="14"/>
                  </w:rPr>
                  <w:t xml:space="preserve">Inserisci la data </w:t>
                </w:r>
              </w:sdtContent>
            </w:sdt>
          </w:p>
          <w:p w14:paraId="23B08C66" w14:textId="44D3F0D7" w:rsidR="00935574" w:rsidRDefault="009A40A3" w:rsidP="009A40A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90388998"/>
                <w:placeholder>
                  <w:docPart w:val="E0B7F553923A4ED7B567BA7F091A1D9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35574" w:rsidRPr="0060588A" w14:paraId="3093D336" w14:textId="77777777" w:rsidTr="00AF2CBC">
        <w:trPr>
          <w:trHeight w:val="624"/>
        </w:trPr>
        <w:tc>
          <w:tcPr>
            <w:tcW w:w="4342" w:type="dxa"/>
            <w:tcBorders>
              <w:top w:val="single" w:sz="4" w:space="0" w:color="auto"/>
              <w:left w:val="single" w:sz="4" w:space="0" w:color="auto"/>
              <w:right w:val="single" w:sz="4" w:space="0" w:color="auto"/>
            </w:tcBorders>
          </w:tcPr>
          <w:p w14:paraId="624FC76F" w14:textId="3FFAF745" w:rsidR="00935574" w:rsidRPr="0060588A" w:rsidRDefault="00935574" w:rsidP="00935574">
            <w:pPr>
              <w:ind w:left="1"/>
              <w:rPr>
                <w:rFonts w:cs="Arial"/>
                <w:sz w:val="20"/>
                <w:szCs w:val="20"/>
                <w:lang w:eastAsia="de-DE"/>
              </w:rPr>
            </w:pPr>
            <w:r w:rsidRPr="00BF2B48">
              <w:rPr>
                <w:color w:val="000000" w:themeColor="text1"/>
                <w:sz w:val="20"/>
              </w:rPr>
              <w:lastRenderedPageBreak/>
              <w:t>b.1.6 Eseguire bozzetti relativi al cantiere e semplici calcoli (C</w:t>
            </w:r>
            <w:r>
              <w:rPr>
                <w:color w:val="000000" w:themeColor="text1"/>
                <w:sz w:val="20"/>
              </w:rPr>
              <w:t>3</w:t>
            </w:r>
            <w:r w:rsidRPr="00BF2B48">
              <w:rPr>
                <w:color w:val="000000" w:themeColor="text1"/>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02420684"/>
              <w:date>
                <w:dateFormat w:val="dd.MM.yyyy"/>
                <w:lid w:val="de-CH"/>
                <w:storeMappedDataAs w:val="dateTime"/>
                <w:calendar w:val="gregorian"/>
              </w:date>
            </w:sdtPr>
            <w:sdtEndPr/>
            <w:sdtContent>
              <w:p w14:paraId="28CFFC2E"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9A2DD58" w14:textId="77777777" w:rsidR="00935574" w:rsidRDefault="00935574" w:rsidP="0093557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98084794"/>
              <w:date>
                <w:dateFormat w:val="dd.MM.yyyy"/>
                <w:lid w:val="de-CH"/>
                <w:storeMappedDataAs w:val="dateTime"/>
                <w:calendar w:val="gregorian"/>
              </w:date>
            </w:sdtPr>
            <w:sdtEndPr/>
            <w:sdtContent>
              <w:p w14:paraId="4E0A277C"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1241A6" w14:textId="77777777" w:rsidR="00935574" w:rsidRDefault="00935574" w:rsidP="0093557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94025854"/>
              <w:date>
                <w:dateFormat w:val="dd.MM.yyyy"/>
                <w:lid w:val="de-CH"/>
                <w:storeMappedDataAs w:val="dateTime"/>
                <w:calendar w:val="gregorian"/>
              </w:date>
            </w:sdtPr>
            <w:sdtEndPr/>
            <w:sdtContent>
              <w:p w14:paraId="7699916A" w14:textId="77777777" w:rsidR="00935574" w:rsidRPr="0060588A" w:rsidRDefault="00935574" w:rsidP="0093557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6D5E7D" w14:textId="77777777" w:rsidR="00935574" w:rsidRDefault="00935574" w:rsidP="0093557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4765336" w14:textId="77777777" w:rsidR="009A40A3" w:rsidRPr="0060588A" w:rsidRDefault="00905118" w:rsidP="009A40A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48011512"/>
                <w14:checkbox>
                  <w14:checked w14:val="0"/>
                  <w14:checkedState w14:val="2612" w14:font="MS Gothic"/>
                  <w14:uncheckedState w14:val="2610" w14:font="MS Gothic"/>
                </w14:checkbox>
              </w:sdtPr>
              <w:sdtEndPr/>
              <w:sdtContent>
                <w:r w:rsidR="009A40A3" w:rsidRPr="0060588A">
                  <w:rPr>
                    <w:rFonts w:ascii="MS Gothic" w:eastAsia="MS Gothic" w:hAnsi="MS Gothic" w:cs="Times New Roman"/>
                    <w:color w:val="000000"/>
                    <w:kern w:val="0"/>
                    <w:sz w:val="14"/>
                    <w:szCs w:val="14"/>
                    <w:lang w:eastAsia="de-CH"/>
                    <w14:ligatures w14:val="none"/>
                  </w:rPr>
                  <w:t>☐</w:t>
                </w:r>
              </w:sdtContent>
            </w:sdt>
            <w:r w:rsidR="009A40A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81656282"/>
                <w14:checkbox>
                  <w14:checked w14:val="0"/>
                  <w14:checkedState w14:val="2612" w14:font="MS Gothic"/>
                  <w14:uncheckedState w14:val="2610" w14:font="MS Gothic"/>
                </w14:checkbox>
              </w:sdtPr>
              <w:sdtEndPr/>
              <w:sdtContent>
                <w:r w:rsidR="009A40A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A6326D7" w14:textId="77777777" w:rsidR="009A40A3" w:rsidRPr="0060588A" w:rsidRDefault="00905118" w:rsidP="009A40A3">
            <w:pPr>
              <w:autoSpaceDE w:val="0"/>
              <w:autoSpaceDN w:val="0"/>
              <w:adjustRightInd w:val="0"/>
              <w:contextualSpacing/>
              <w:jc w:val="both"/>
              <w:rPr>
                <w:rFonts w:eastAsia="Century Gothic" w:cs="Arial"/>
                <w:sz w:val="14"/>
                <w:szCs w:val="14"/>
              </w:rPr>
            </w:pPr>
            <w:sdt>
              <w:sdtPr>
                <w:rPr>
                  <w:rFonts w:eastAsia="Century Gothic" w:cs="Arial"/>
                  <w:sz w:val="14"/>
                  <w:szCs w:val="14"/>
                </w:rPr>
                <w:id w:val="1869636959"/>
                <w:date>
                  <w:dateFormat w:val="dd.MM.yyyy"/>
                  <w:lid w:val="de-CH"/>
                  <w:storeMappedDataAs w:val="dateTime"/>
                  <w:calendar w:val="gregorian"/>
                </w:date>
              </w:sdtPr>
              <w:sdtEndPr/>
              <w:sdtContent>
                <w:r w:rsidR="009A40A3" w:rsidRPr="0060588A">
                  <w:rPr>
                    <w:rFonts w:eastAsia="Century Gothic" w:cs="Arial"/>
                    <w:sz w:val="14"/>
                    <w:szCs w:val="14"/>
                  </w:rPr>
                  <w:t xml:space="preserve">Inserisci la data </w:t>
                </w:r>
              </w:sdtContent>
            </w:sdt>
          </w:p>
          <w:p w14:paraId="41CEAB71" w14:textId="47C202BC" w:rsidR="00935574" w:rsidRDefault="009A40A3" w:rsidP="009A40A3">
            <w:pPr>
              <w:autoSpaceDE w:val="0"/>
              <w:autoSpaceDN w:val="0"/>
              <w:adjustRightInd w:val="0"/>
              <w:contextualSpacing/>
              <w:rPr>
                <w:rFonts w:eastAsia="Century Gothic" w:cs="Times New Roman"/>
                <w:color w:val="000000"/>
                <w:kern w:val="0"/>
                <w:sz w:val="14"/>
                <w:szCs w:val="14"/>
                <w:lang w:eastAsia="de-CH"/>
                <w14:ligatures w14:val="none"/>
              </w:rPr>
            </w:pPr>
            <w:r w:rsidRPr="000227DF">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42177806"/>
                <w:placeholder>
                  <w:docPart w:val="31517FDF061D41099D11E63ED1ACB9F4"/>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6C324F4" w14:textId="702CC97F" w:rsidR="00825EEE" w:rsidRPr="0060588A" w:rsidRDefault="00825EE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64BE43B7" w14:textId="77777777" w:rsidTr="00A54E25">
        <w:trPr>
          <w:trHeight w:val="1417"/>
        </w:trPr>
        <w:tc>
          <w:tcPr>
            <w:tcW w:w="10068" w:type="dxa"/>
            <w:gridSpan w:val="5"/>
            <w:shd w:val="clear" w:color="auto" w:fill="DBE5F1"/>
            <w:hideMark/>
          </w:tcPr>
          <w:p w14:paraId="4E3CF6D3" w14:textId="77777777" w:rsidR="00B31FC8" w:rsidRPr="00EF3193" w:rsidRDefault="00D97C1D" w:rsidP="00B31FC8">
            <w:pPr>
              <w:rPr>
                <w:b/>
                <w:color w:val="000000" w:themeColor="text1"/>
                <w:sz w:val="20"/>
                <w:szCs w:val="20"/>
              </w:rPr>
            </w:pPr>
            <w:r w:rsidRPr="0060588A">
              <w:rPr>
                <w:b/>
                <w:sz w:val="20"/>
                <w:szCs w:val="20"/>
              </w:rPr>
              <w:t>Competenza operativa</w:t>
            </w:r>
            <w:r w:rsidRPr="0060588A">
              <w:rPr>
                <w:rFonts w:cs="Arial"/>
                <w:b/>
                <w:bCs/>
                <w:sz w:val="20"/>
                <w:szCs w:val="20"/>
              </w:rPr>
              <w:t xml:space="preserve"> </w:t>
            </w:r>
            <w:r w:rsidRPr="0060588A">
              <w:rPr>
                <w:b/>
                <w:sz w:val="20"/>
                <w:szCs w:val="20"/>
              </w:rPr>
              <w:t xml:space="preserve">b.2: </w:t>
            </w:r>
            <w:r w:rsidR="00B31FC8" w:rsidRPr="00EF3193">
              <w:rPr>
                <w:b/>
                <w:sz w:val="20"/>
                <w:szCs w:val="20"/>
              </w:rPr>
              <w:t>controllare e fornire i materiali e le attrezzature per i lavori di impermeabilizzazione</w:t>
            </w:r>
          </w:p>
          <w:p w14:paraId="53ECE780" w14:textId="13D5D1C6" w:rsidR="00D97C1D" w:rsidRDefault="00B31FC8" w:rsidP="00B31FC8">
            <w:pPr>
              <w:rPr>
                <w:sz w:val="20"/>
              </w:rPr>
            </w:pPr>
            <w:r>
              <w:rPr>
                <w:sz w:val="20"/>
              </w:rPr>
              <w:t>S</w:t>
            </w:r>
            <w:r w:rsidRPr="00BF2B48">
              <w:rPr>
                <w:sz w:val="20"/>
              </w:rPr>
              <w:t xml:space="preserve">ulla base della documentazione </w:t>
            </w:r>
            <w:r>
              <w:rPr>
                <w:sz w:val="20"/>
              </w:rPr>
              <w:t>relativa alla</w:t>
            </w:r>
            <w:r w:rsidRPr="00BF2B48">
              <w:rPr>
                <w:sz w:val="20"/>
              </w:rPr>
              <w:t xml:space="preserve"> commessa</w:t>
            </w:r>
            <w:r>
              <w:rPr>
                <w:sz w:val="20"/>
              </w:rPr>
              <w:t>, gl</w:t>
            </w:r>
            <w:r w:rsidRPr="00BF2B48">
              <w:rPr>
                <w:sz w:val="20"/>
              </w:rPr>
              <w:t>i impermeabilizzatori AFC definiscono</w:t>
            </w:r>
            <w:r>
              <w:rPr>
                <w:sz w:val="20"/>
              </w:rPr>
              <w:t xml:space="preserve"> i</w:t>
            </w:r>
            <w:r w:rsidRPr="00BF2B48">
              <w:rPr>
                <w:sz w:val="20"/>
              </w:rPr>
              <w:t xml:space="preserve"> materiali e </w:t>
            </w:r>
            <w:r>
              <w:rPr>
                <w:sz w:val="20"/>
              </w:rPr>
              <w:t xml:space="preserve">le </w:t>
            </w:r>
            <w:r w:rsidRPr="00BF2B48">
              <w:rPr>
                <w:sz w:val="20"/>
              </w:rPr>
              <w:t xml:space="preserve">apparecchiature </w:t>
            </w:r>
            <w:r>
              <w:rPr>
                <w:sz w:val="20"/>
              </w:rPr>
              <w:t xml:space="preserve">necessarie </w:t>
            </w:r>
            <w:r w:rsidRPr="00BF2B48">
              <w:rPr>
                <w:sz w:val="20"/>
              </w:rPr>
              <w:t xml:space="preserve">per </w:t>
            </w:r>
            <w:r>
              <w:rPr>
                <w:sz w:val="20"/>
              </w:rPr>
              <w:t xml:space="preserve">eseguire il mandato </w:t>
            </w:r>
            <w:r w:rsidRPr="00BF2B48">
              <w:rPr>
                <w:sz w:val="20"/>
              </w:rPr>
              <w:t xml:space="preserve">e li </w:t>
            </w:r>
            <w:r>
              <w:rPr>
                <w:sz w:val="20"/>
              </w:rPr>
              <w:t>preparano</w:t>
            </w:r>
            <w:r w:rsidRPr="00BF2B48">
              <w:rPr>
                <w:sz w:val="20"/>
              </w:rPr>
              <w:t xml:space="preserve">. </w:t>
            </w:r>
            <w:r w:rsidRPr="00CD0C0C">
              <w:rPr>
                <w:sz w:val="20"/>
              </w:rPr>
              <w:t xml:space="preserve"> Ciò comprende anche l’allestimento di estratti del materiale</w:t>
            </w:r>
            <w:r w:rsidRPr="00BF2B48">
              <w:rPr>
                <w:sz w:val="20"/>
              </w:rPr>
              <w:t xml:space="preserve"> e </w:t>
            </w:r>
            <w:r>
              <w:rPr>
                <w:sz w:val="20"/>
              </w:rPr>
              <w:t>la definizione dei</w:t>
            </w:r>
            <w:r w:rsidRPr="00BF2B48">
              <w:rPr>
                <w:sz w:val="20"/>
              </w:rPr>
              <w:t xml:space="preserve"> quantitativi di materiale </w:t>
            </w:r>
            <w:r>
              <w:rPr>
                <w:sz w:val="20"/>
              </w:rPr>
              <w:t>necessari</w:t>
            </w:r>
            <w:r w:rsidRPr="00BF2B48">
              <w:rPr>
                <w:sz w:val="20"/>
              </w:rPr>
              <w:t xml:space="preserve">. Per garantire un’esecuzione sicura e ineccepibile, controllano i materiali </w:t>
            </w:r>
            <w:r>
              <w:rPr>
                <w:sz w:val="20"/>
              </w:rPr>
              <w:t>e</w:t>
            </w:r>
            <w:r w:rsidRPr="00BF2B48">
              <w:rPr>
                <w:sz w:val="20"/>
              </w:rPr>
              <w:t xml:space="preserve"> le apparecchiature. Inoltre, provvedono alla manutenzione e alla riparazione degli attrezzi impiegati. </w:t>
            </w:r>
          </w:p>
          <w:p w14:paraId="425E2378" w14:textId="77777777" w:rsidR="00B31FC8" w:rsidRPr="0060588A" w:rsidRDefault="00B31FC8" w:rsidP="00B31FC8">
            <w:pPr>
              <w:rPr>
                <w:sz w:val="20"/>
                <w:szCs w:val="20"/>
              </w:rPr>
            </w:pPr>
          </w:p>
          <w:p w14:paraId="5B6FA29D" w14:textId="5D7B3898" w:rsidR="00C742DD" w:rsidRPr="0060588A" w:rsidRDefault="00C742DD" w:rsidP="00D97C1D">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D97C1D"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E67D2F" w:rsidRPr="0060588A" w14:paraId="56AA6311" w14:textId="77777777" w:rsidTr="00A54E25">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090F4E33" w14:textId="77777777" w:rsidR="005C76F1" w:rsidRPr="0060588A" w:rsidRDefault="005C76F1"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10F3F34" w14:textId="39C9AD6F"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(Fino alla fine del 3°/4°/5°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0F874E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06E74992"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1A75B24"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DA1A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CBE9A6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735E6A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9DED6A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24DDCF3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C631ED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A2D7E0"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F408803"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9AEBA8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6ED1468"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034CA8C"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3791353" w14:textId="644B44DC"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B161B" w:rsidRPr="0060588A" w14:paraId="211A4058" w14:textId="77777777" w:rsidTr="00AF2CBC">
        <w:trPr>
          <w:trHeight w:val="624"/>
        </w:trPr>
        <w:tc>
          <w:tcPr>
            <w:tcW w:w="4342" w:type="dxa"/>
            <w:tcBorders>
              <w:top w:val="single" w:sz="4" w:space="0" w:color="auto"/>
              <w:left w:val="single" w:sz="4" w:space="0" w:color="auto"/>
              <w:right w:val="single" w:sz="4" w:space="0" w:color="auto"/>
            </w:tcBorders>
          </w:tcPr>
          <w:p w14:paraId="05AE7F5D" w14:textId="73097B36" w:rsidR="008B161B" w:rsidRPr="0060588A" w:rsidRDefault="00056AAE" w:rsidP="008B161B">
            <w:pPr>
              <w:ind w:left="1"/>
              <w:rPr>
                <w:rFonts w:eastAsia="Century Gothic" w:cs="Arial"/>
                <w:kern w:val="0"/>
                <w:sz w:val="20"/>
                <w:szCs w:val="20"/>
                <w:lang w:eastAsia="de-DE"/>
                <w14:ligatures w14:val="none"/>
              </w:rPr>
            </w:pPr>
            <w:r w:rsidRPr="00BF2B48">
              <w:rPr>
                <w:color w:val="000000" w:themeColor="text1"/>
                <w:sz w:val="20"/>
              </w:rPr>
              <w:t xml:space="preserve">b.2.1 Definire materiali e apparecchiature </w:t>
            </w:r>
            <w:r>
              <w:rPr>
                <w:color w:val="000000" w:themeColor="text1"/>
                <w:sz w:val="20"/>
              </w:rPr>
              <w:t>necessari</w:t>
            </w:r>
            <w:r w:rsidRPr="00BF2B48">
              <w:rPr>
                <w:color w:val="000000" w:themeColor="text1"/>
                <w:sz w:val="20"/>
              </w:rPr>
              <w:t xml:space="preserve"> per i lavori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8765004"/>
              <w:date>
                <w:dateFormat w:val="dd.MM.yyyy"/>
                <w:lid w:val="de-CH"/>
                <w:storeMappedDataAs w:val="dateTime"/>
                <w:calendar w:val="gregorian"/>
              </w:date>
            </w:sdtPr>
            <w:sdtEndPr/>
            <w:sdtContent>
              <w:p w14:paraId="520228B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E07D6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0074626"/>
              <w:date>
                <w:dateFormat w:val="dd.MM.yyyy"/>
                <w:lid w:val="de-CH"/>
                <w:storeMappedDataAs w:val="dateTime"/>
                <w:calendar w:val="gregorian"/>
              </w:date>
            </w:sdtPr>
            <w:sdtEndPr/>
            <w:sdtContent>
              <w:p w14:paraId="3A377D2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DC85B5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46602206"/>
              <w:date>
                <w:dateFormat w:val="dd.MM.yyyy"/>
                <w:lid w:val="de-CH"/>
                <w:storeMappedDataAs w:val="dateTime"/>
                <w:calendar w:val="gregorian"/>
              </w:date>
            </w:sdtPr>
            <w:sdtEndPr/>
            <w:sdtContent>
              <w:p w14:paraId="0A64F83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932720"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B8DABEF" w14:textId="77777777" w:rsidR="000227DF" w:rsidRPr="0060588A" w:rsidRDefault="00905118" w:rsidP="000227D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86869146"/>
                <w14:checkbox>
                  <w14:checked w14:val="0"/>
                  <w14:checkedState w14:val="2612" w14:font="MS Gothic"/>
                  <w14:uncheckedState w14:val="2610" w14:font="MS Gothic"/>
                </w14:checkbox>
              </w:sdtPr>
              <w:sdtEndPr/>
              <w:sdtContent>
                <w:r w:rsidR="000227DF" w:rsidRPr="0060588A">
                  <w:rPr>
                    <w:rFonts w:ascii="MS Gothic" w:eastAsia="MS Gothic" w:hAnsi="MS Gothic" w:cs="Times New Roman"/>
                    <w:color w:val="000000"/>
                    <w:kern w:val="0"/>
                    <w:sz w:val="14"/>
                    <w:szCs w:val="14"/>
                    <w:lang w:eastAsia="de-CH"/>
                    <w14:ligatures w14:val="none"/>
                  </w:rPr>
                  <w:t>☐</w:t>
                </w:r>
              </w:sdtContent>
            </w:sdt>
            <w:r w:rsidR="000227D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17148380"/>
                <w14:checkbox>
                  <w14:checked w14:val="0"/>
                  <w14:checkedState w14:val="2612" w14:font="MS Gothic"/>
                  <w14:uncheckedState w14:val="2610" w14:font="MS Gothic"/>
                </w14:checkbox>
              </w:sdtPr>
              <w:sdtEndPr/>
              <w:sdtContent>
                <w:r w:rsidR="000227D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509BCA1" w14:textId="77777777" w:rsidR="000227DF" w:rsidRPr="0060588A" w:rsidRDefault="00905118" w:rsidP="000227DF">
            <w:pPr>
              <w:autoSpaceDE w:val="0"/>
              <w:autoSpaceDN w:val="0"/>
              <w:adjustRightInd w:val="0"/>
              <w:contextualSpacing/>
              <w:jc w:val="both"/>
              <w:rPr>
                <w:rFonts w:eastAsia="Century Gothic" w:cs="Arial"/>
                <w:sz w:val="14"/>
                <w:szCs w:val="14"/>
              </w:rPr>
            </w:pPr>
            <w:sdt>
              <w:sdtPr>
                <w:rPr>
                  <w:rFonts w:eastAsia="Century Gothic" w:cs="Arial"/>
                  <w:sz w:val="14"/>
                  <w:szCs w:val="14"/>
                </w:rPr>
                <w:id w:val="355860603"/>
                <w:date>
                  <w:dateFormat w:val="dd.MM.yyyy"/>
                  <w:lid w:val="de-CH"/>
                  <w:storeMappedDataAs w:val="dateTime"/>
                  <w:calendar w:val="gregorian"/>
                </w:date>
              </w:sdtPr>
              <w:sdtEndPr/>
              <w:sdtContent>
                <w:r w:rsidR="000227DF" w:rsidRPr="0060588A">
                  <w:rPr>
                    <w:rFonts w:eastAsia="Century Gothic" w:cs="Arial"/>
                    <w:sz w:val="14"/>
                    <w:szCs w:val="14"/>
                  </w:rPr>
                  <w:t xml:space="preserve">Inserisci la data </w:t>
                </w:r>
              </w:sdtContent>
            </w:sdt>
          </w:p>
          <w:p w14:paraId="6FEAE32E" w14:textId="319626EF" w:rsidR="008B161B" w:rsidRPr="0060588A" w:rsidRDefault="000227DF" w:rsidP="000227D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95196450"/>
                <w:placeholder>
                  <w:docPart w:val="8D765699E0B545E98CDB46E782AA175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7016" w:rsidRPr="0060588A" w14:paraId="241F4EF1" w14:textId="77777777" w:rsidTr="00AF2CBC">
        <w:trPr>
          <w:trHeight w:val="624"/>
        </w:trPr>
        <w:tc>
          <w:tcPr>
            <w:tcW w:w="4342" w:type="dxa"/>
            <w:tcBorders>
              <w:top w:val="single" w:sz="4" w:space="0" w:color="auto"/>
              <w:left w:val="single" w:sz="4" w:space="0" w:color="auto"/>
              <w:right w:val="single" w:sz="4" w:space="0" w:color="auto"/>
            </w:tcBorders>
          </w:tcPr>
          <w:p w14:paraId="7FC785ED" w14:textId="734F25BD" w:rsidR="008B7016" w:rsidRPr="0060588A" w:rsidRDefault="008B7016" w:rsidP="008B7016">
            <w:pPr>
              <w:ind w:left="1"/>
              <w:rPr>
                <w:rFonts w:eastAsia="Century Gothic" w:cs="Arial"/>
                <w:kern w:val="0"/>
                <w:sz w:val="20"/>
                <w:szCs w:val="20"/>
                <w:lang w:eastAsia="de-DE"/>
                <w14:ligatures w14:val="none"/>
              </w:rPr>
            </w:pPr>
            <w:r w:rsidRPr="00BF2B48">
              <w:rPr>
                <w:sz w:val="20"/>
              </w:rPr>
              <w:t xml:space="preserve">b.2.4 Sottoporre a verifica e mettere a disposizione materiali e apparecchiature </w:t>
            </w:r>
            <w:r>
              <w:rPr>
                <w:sz w:val="20"/>
              </w:rPr>
              <w:t>necessari</w:t>
            </w:r>
            <w:r w:rsidRPr="00BF2B48">
              <w:rPr>
                <w:sz w:val="20"/>
              </w:rPr>
              <w:t xml:space="preserve"> per i lavori (C</w:t>
            </w:r>
            <w:r>
              <w:rPr>
                <w:sz w:val="20"/>
              </w:rPr>
              <w:t>3</w:t>
            </w:r>
            <w:r w:rsidRPr="00BF2B48">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1338460"/>
              <w:date>
                <w:dateFormat w:val="dd.MM.yyyy"/>
                <w:lid w:val="de-CH"/>
                <w:storeMappedDataAs w:val="dateTime"/>
                <w:calendar w:val="gregorian"/>
              </w:date>
            </w:sdtPr>
            <w:sdtEndPr/>
            <w:sdtContent>
              <w:p w14:paraId="1D33228F"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C1968C" w14:textId="77777777" w:rsidR="008B7016" w:rsidRPr="0060588A" w:rsidRDefault="008B7016" w:rsidP="008B701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5726576"/>
              <w:date>
                <w:dateFormat w:val="dd.MM.yyyy"/>
                <w:lid w:val="de-CH"/>
                <w:storeMappedDataAs w:val="dateTime"/>
                <w:calendar w:val="gregorian"/>
              </w:date>
            </w:sdtPr>
            <w:sdtEndPr/>
            <w:sdtContent>
              <w:p w14:paraId="16B96775"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C2AAE0" w14:textId="77777777" w:rsidR="008B7016" w:rsidRPr="0060588A" w:rsidRDefault="008B7016" w:rsidP="008B701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2094670"/>
              <w:date>
                <w:dateFormat w:val="dd.MM.yyyy"/>
                <w:lid w:val="de-CH"/>
                <w:storeMappedDataAs w:val="dateTime"/>
                <w:calendar w:val="gregorian"/>
              </w:date>
            </w:sdtPr>
            <w:sdtEndPr/>
            <w:sdtContent>
              <w:p w14:paraId="04223622"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837944" w14:textId="77777777" w:rsidR="008B7016" w:rsidRPr="0060588A" w:rsidRDefault="008B7016" w:rsidP="008B701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E184ACD"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08820100"/>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06171795"/>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4FA5763"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435595926"/>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3F907683" w14:textId="42F764A7" w:rsidR="008B7016"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36750146"/>
                <w:placeholder>
                  <w:docPart w:val="80D1E561ACCA4C929FE46D1AFEFA608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7016" w:rsidRPr="0060588A" w14:paraId="73A345E0" w14:textId="77777777" w:rsidTr="008E5779">
        <w:trPr>
          <w:trHeight w:val="624"/>
        </w:trPr>
        <w:tc>
          <w:tcPr>
            <w:tcW w:w="4342" w:type="dxa"/>
            <w:tcBorders>
              <w:top w:val="single" w:sz="4" w:space="0" w:color="auto"/>
              <w:left w:val="single" w:sz="4" w:space="0" w:color="auto"/>
              <w:bottom w:val="single" w:sz="4" w:space="0" w:color="auto"/>
              <w:right w:val="single" w:sz="4" w:space="0" w:color="auto"/>
            </w:tcBorders>
          </w:tcPr>
          <w:p w14:paraId="21E5F689" w14:textId="2A3FB029" w:rsidR="008B7016" w:rsidRPr="0060588A" w:rsidRDefault="008B7016" w:rsidP="008B7016">
            <w:pPr>
              <w:ind w:left="1"/>
              <w:rPr>
                <w:rFonts w:eastAsia="Century Gothic" w:cs="Arial"/>
                <w:kern w:val="0"/>
                <w:sz w:val="20"/>
                <w:szCs w:val="20"/>
                <w:lang w:eastAsia="de-DE"/>
                <w14:ligatures w14:val="none"/>
              </w:rPr>
            </w:pPr>
            <w:r w:rsidRPr="00BF2B48">
              <w:rPr>
                <w:sz w:val="20"/>
              </w:rPr>
              <w:t xml:space="preserve">b.2.5 </w:t>
            </w:r>
            <w:r>
              <w:rPr>
                <w:sz w:val="20"/>
              </w:rPr>
              <w:t>Allestire</w:t>
            </w:r>
            <w:r w:rsidRPr="00BF2B48">
              <w:rPr>
                <w:sz w:val="20"/>
              </w:rPr>
              <w:t xml:space="preserve"> l'estratto del materiale e stabilire i quantitativi di materiale (C</w:t>
            </w:r>
            <w:r>
              <w:rPr>
                <w:sz w:val="20"/>
              </w:rPr>
              <w:t>3</w:t>
            </w:r>
            <w:r w:rsidRPr="00BF2B48">
              <w:rPr>
                <w:sz w:val="20"/>
              </w:rPr>
              <w:t>)</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17129949"/>
              <w:date>
                <w:dateFormat w:val="dd.MM.yyyy"/>
                <w:lid w:val="de-CH"/>
                <w:storeMappedDataAs w:val="dateTime"/>
                <w:calendar w:val="gregorian"/>
              </w:date>
            </w:sdtPr>
            <w:sdtEndPr/>
            <w:sdtContent>
              <w:p w14:paraId="4F29FBDA"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8AFB935" w14:textId="77777777" w:rsidR="008B7016" w:rsidRPr="0060588A" w:rsidRDefault="008B7016" w:rsidP="008B701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038547836"/>
              <w:date>
                <w:dateFormat w:val="dd.MM.yyyy"/>
                <w:lid w:val="de-CH"/>
                <w:storeMappedDataAs w:val="dateTime"/>
                <w:calendar w:val="gregorian"/>
              </w:date>
            </w:sdtPr>
            <w:sdtEndPr/>
            <w:sdtContent>
              <w:p w14:paraId="2860E605"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651766" w14:textId="77777777" w:rsidR="008B7016" w:rsidRPr="0060588A" w:rsidRDefault="008B7016" w:rsidP="008B701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4764549"/>
              <w:date>
                <w:dateFormat w:val="dd.MM.yyyy"/>
                <w:lid w:val="de-CH"/>
                <w:storeMappedDataAs w:val="dateTime"/>
                <w:calendar w:val="gregorian"/>
              </w:date>
            </w:sdtPr>
            <w:sdtEndPr/>
            <w:sdtContent>
              <w:p w14:paraId="493F65C4"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2FF582" w14:textId="77777777" w:rsidR="008B7016" w:rsidRPr="0060588A" w:rsidRDefault="008B7016" w:rsidP="008B701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5F37AE2F"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27446973"/>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50132183"/>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6222B3F"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956944087"/>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49A254FD" w14:textId="17E1F87D" w:rsidR="008B7016"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96405615"/>
                <w:placeholder>
                  <w:docPart w:val="F360A47DC69A4340A65C17F57C692CC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7016" w:rsidRPr="0060588A" w14:paraId="7F930E13" w14:textId="77777777" w:rsidTr="00AF2CBC">
        <w:trPr>
          <w:trHeight w:val="624"/>
        </w:trPr>
        <w:tc>
          <w:tcPr>
            <w:tcW w:w="4342" w:type="dxa"/>
            <w:tcBorders>
              <w:top w:val="single" w:sz="4" w:space="0" w:color="auto"/>
              <w:left w:val="single" w:sz="4" w:space="0" w:color="auto"/>
              <w:right w:val="single" w:sz="4" w:space="0" w:color="auto"/>
            </w:tcBorders>
          </w:tcPr>
          <w:p w14:paraId="6287771E" w14:textId="3FDA8054" w:rsidR="008B7016" w:rsidRPr="0060588A" w:rsidRDefault="008B7016" w:rsidP="008B7016">
            <w:pPr>
              <w:ind w:left="1"/>
              <w:rPr>
                <w:rFonts w:cs="Arial"/>
                <w:sz w:val="20"/>
                <w:szCs w:val="20"/>
                <w:lang w:eastAsia="de-DE"/>
              </w:rPr>
            </w:pPr>
            <w:r w:rsidRPr="00BF2B48">
              <w:rPr>
                <w:sz w:val="20"/>
              </w:rPr>
              <w:t>b.2.6 Eseguire la manutenzione e riparare gli attrezzi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1883803"/>
              <w:date>
                <w:dateFormat w:val="dd.MM.yyyy"/>
                <w:lid w:val="de-CH"/>
                <w:storeMappedDataAs w:val="dateTime"/>
                <w:calendar w:val="gregorian"/>
              </w:date>
            </w:sdtPr>
            <w:sdtEndPr/>
            <w:sdtContent>
              <w:p w14:paraId="14BDAF27"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F19996" w14:textId="77777777" w:rsidR="008B7016" w:rsidRDefault="008B7016" w:rsidP="008B701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3482350"/>
              <w:date>
                <w:dateFormat w:val="dd.MM.yyyy"/>
                <w:lid w:val="de-CH"/>
                <w:storeMappedDataAs w:val="dateTime"/>
                <w:calendar w:val="gregorian"/>
              </w:date>
            </w:sdtPr>
            <w:sdtEndPr/>
            <w:sdtContent>
              <w:p w14:paraId="4BF53605"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9DC13F" w14:textId="77777777" w:rsidR="008B7016" w:rsidRDefault="008B7016" w:rsidP="008B701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99332364"/>
              <w:date>
                <w:dateFormat w:val="dd.MM.yyyy"/>
                <w:lid w:val="de-CH"/>
                <w:storeMappedDataAs w:val="dateTime"/>
                <w:calendar w:val="gregorian"/>
              </w:date>
            </w:sdtPr>
            <w:sdtEndPr/>
            <w:sdtContent>
              <w:p w14:paraId="19264944"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0B58BE" w14:textId="77777777" w:rsidR="008B7016" w:rsidRDefault="008B7016" w:rsidP="008B701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5AAAF0EA"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38854939"/>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50221140"/>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AE92FE6"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632640486"/>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3D584D1C" w14:textId="0EDF842B" w:rsidR="008B7016" w:rsidRDefault="00517711" w:rsidP="0051771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68303458"/>
                <w:placeholder>
                  <w:docPart w:val="CDA4C72305934EFE9F505208D4CE0D7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7016" w:rsidRPr="0060588A" w14:paraId="57C2EB0A" w14:textId="77777777" w:rsidTr="00AF2CBC">
        <w:trPr>
          <w:trHeight w:val="624"/>
        </w:trPr>
        <w:tc>
          <w:tcPr>
            <w:tcW w:w="4342" w:type="dxa"/>
            <w:tcBorders>
              <w:top w:val="single" w:sz="4" w:space="0" w:color="auto"/>
              <w:left w:val="single" w:sz="4" w:space="0" w:color="auto"/>
              <w:right w:val="single" w:sz="4" w:space="0" w:color="auto"/>
            </w:tcBorders>
          </w:tcPr>
          <w:p w14:paraId="0DAA7CD2" w14:textId="2C124FBA" w:rsidR="008B7016" w:rsidRPr="0060588A" w:rsidRDefault="008B7016" w:rsidP="008B7016">
            <w:pPr>
              <w:ind w:left="1"/>
              <w:rPr>
                <w:rFonts w:cs="Arial"/>
                <w:sz w:val="20"/>
                <w:szCs w:val="20"/>
                <w:lang w:eastAsia="de-DE"/>
              </w:rPr>
            </w:pPr>
            <w:r w:rsidRPr="00BF2B48">
              <w:rPr>
                <w:sz w:val="20"/>
              </w:rPr>
              <w:t xml:space="preserve">b.2.7 </w:t>
            </w:r>
            <w:r w:rsidRPr="00CD0C0C">
              <w:rPr>
                <w:sz w:val="20"/>
              </w:rPr>
              <w:t xml:space="preserve">Stoccare </w:t>
            </w:r>
            <w:r>
              <w:rPr>
                <w:sz w:val="20"/>
              </w:rPr>
              <w:t xml:space="preserve">e proteggere adeguatamente </w:t>
            </w:r>
            <w:r w:rsidRPr="00CD0C0C">
              <w:rPr>
                <w:sz w:val="20"/>
              </w:rPr>
              <w:t xml:space="preserve">gli attrezzi e i materiali </w:t>
            </w:r>
            <w:r w:rsidRPr="00BF2B48">
              <w:rPr>
                <w:sz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34280905"/>
              <w:date>
                <w:dateFormat w:val="dd.MM.yyyy"/>
                <w:lid w:val="de-CH"/>
                <w:storeMappedDataAs w:val="dateTime"/>
                <w:calendar w:val="gregorian"/>
              </w:date>
            </w:sdtPr>
            <w:sdtEndPr/>
            <w:sdtContent>
              <w:p w14:paraId="45F878E8"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834028" w14:textId="77777777" w:rsidR="008B7016" w:rsidRDefault="008B7016" w:rsidP="008B701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59947028"/>
              <w:date>
                <w:dateFormat w:val="dd.MM.yyyy"/>
                <w:lid w:val="de-CH"/>
                <w:storeMappedDataAs w:val="dateTime"/>
                <w:calendar w:val="gregorian"/>
              </w:date>
            </w:sdtPr>
            <w:sdtEndPr/>
            <w:sdtContent>
              <w:p w14:paraId="684343C1"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411D64" w14:textId="77777777" w:rsidR="008B7016" w:rsidRDefault="008B7016" w:rsidP="008B701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96203290"/>
              <w:date>
                <w:dateFormat w:val="dd.MM.yyyy"/>
                <w:lid w:val="de-CH"/>
                <w:storeMappedDataAs w:val="dateTime"/>
                <w:calendar w:val="gregorian"/>
              </w:date>
            </w:sdtPr>
            <w:sdtEndPr/>
            <w:sdtContent>
              <w:p w14:paraId="778B3D65" w14:textId="77777777" w:rsidR="008B7016" w:rsidRPr="0060588A" w:rsidRDefault="008B7016" w:rsidP="008B701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B115D85" w14:textId="77777777" w:rsidR="008B7016" w:rsidRDefault="008B7016" w:rsidP="008B701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5D1AA7C"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56288347"/>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110498695"/>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786226C"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1589586586"/>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543D8923" w14:textId="6FE37F18" w:rsidR="008B7016" w:rsidRDefault="00517711" w:rsidP="0051771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11335048"/>
                <w:placeholder>
                  <w:docPart w:val="6130BBEFF2844B80812401436471A100"/>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AB283CF" w14:textId="77777777" w:rsidR="009922B5" w:rsidRPr="0060588A" w:rsidRDefault="009922B5">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02CE078D" w14:textId="77777777" w:rsidTr="00A66232">
        <w:trPr>
          <w:trHeight w:val="1077"/>
        </w:trPr>
        <w:tc>
          <w:tcPr>
            <w:tcW w:w="10068" w:type="dxa"/>
            <w:gridSpan w:val="5"/>
            <w:shd w:val="clear" w:color="auto" w:fill="DBE5F1"/>
            <w:hideMark/>
          </w:tcPr>
          <w:p w14:paraId="5060D611" w14:textId="77777777" w:rsidR="00F63C58" w:rsidRPr="00EF3193" w:rsidRDefault="008716B8" w:rsidP="00F63C58">
            <w:pPr>
              <w:ind w:left="34"/>
              <w:rPr>
                <w:sz w:val="20"/>
                <w:szCs w:val="20"/>
              </w:rPr>
            </w:pPr>
            <w:r w:rsidRPr="0060588A">
              <w:rPr>
                <w:b/>
                <w:bCs/>
                <w:sz w:val="20"/>
                <w:szCs w:val="20"/>
              </w:rPr>
              <w:t>Competenza operativa</w:t>
            </w:r>
            <w:r w:rsidRPr="0060588A">
              <w:rPr>
                <w:rFonts w:cs="Arial"/>
                <w:b/>
                <w:bCs/>
                <w:sz w:val="20"/>
                <w:szCs w:val="20"/>
              </w:rPr>
              <w:t xml:space="preserve"> b.3</w:t>
            </w:r>
            <w:r w:rsidRPr="0060588A">
              <w:rPr>
                <w:rFonts w:cs="Arial"/>
                <w:b/>
                <w:bCs/>
                <w:color w:val="000000" w:themeColor="text1"/>
                <w:sz w:val="20"/>
                <w:szCs w:val="20"/>
              </w:rPr>
              <w:t xml:space="preserve">: </w:t>
            </w:r>
            <w:r w:rsidR="00F63C58" w:rsidRPr="00A276EB">
              <w:rPr>
                <w:b/>
                <w:sz w:val="20"/>
                <w:szCs w:val="20"/>
              </w:rPr>
              <w:t>pianificare e coordinare il lavoro di impermeabilizzazione con quello di altre professioni</w:t>
            </w:r>
          </w:p>
          <w:p w14:paraId="6F4D47F2" w14:textId="2E0129B6" w:rsidR="00701407" w:rsidRPr="0060588A" w:rsidRDefault="00F63C58" w:rsidP="00F63C58">
            <w:pPr>
              <w:rPr>
                <w:rFonts w:eastAsia="Century Gothic"/>
                <w:b/>
                <w:kern w:val="0"/>
                <w:sz w:val="20"/>
                <w:szCs w:val="20"/>
                <w:lang w:eastAsia="de-CH"/>
                <w14:ligatures w14:val="none"/>
              </w:rPr>
            </w:pPr>
            <w:r w:rsidRPr="00BF2B48">
              <w:rPr>
                <w:sz w:val="20"/>
              </w:rPr>
              <w:t xml:space="preserve">I passaggi tra </w:t>
            </w:r>
            <w:proofErr w:type="gramStart"/>
            <w:r w:rsidRPr="00BF2B48">
              <w:rPr>
                <w:sz w:val="20"/>
              </w:rPr>
              <w:t xml:space="preserve">le singole </w:t>
            </w:r>
            <w:r>
              <w:rPr>
                <w:sz w:val="20"/>
              </w:rPr>
              <w:t>professione</w:t>
            </w:r>
            <w:proofErr w:type="gramEnd"/>
            <w:r w:rsidRPr="00BF2B48">
              <w:rPr>
                <w:sz w:val="20"/>
              </w:rPr>
              <w:t xml:space="preserve"> sono decisivi per la qualità dell’involucro edilizio. </w:t>
            </w:r>
            <w:r>
              <w:rPr>
                <w:sz w:val="20"/>
              </w:rPr>
              <w:t>G</w:t>
            </w:r>
            <w:r w:rsidRPr="00BF2B48">
              <w:rPr>
                <w:sz w:val="20"/>
              </w:rPr>
              <w:t xml:space="preserve">li impermeabilizzatori AFC riconoscono perciò le correlazioni e i passaggi ad altre </w:t>
            </w:r>
            <w:r>
              <w:rPr>
                <w:sz w:val="20"/>
              </w:rPr>
              <w:t>professioni</w:t>
            </w:r>
            <w:r w:rsidRPr="00BF2B48">
              <w:rPr>
                <w:sz w:val="20"/>
              </w:rPr>
              <w:t xml:space="preserve"> e si accordano in merito ai relativi lavori da svolgere in modo da permettere un processo di costruzione senza intralci.</w:t>
            </w:r>
          </w:p>
        </w:tc>
      </w:tr>
      <w:tr w:rsidR="00E67D2F" w:rsidRPr="0060588A" w14:paraId="1CFE76BB" w14:textId="77777777" w:rsidTr="00A66232">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62D9C72" w14:textId="77777777" w:rsidR="00527B8C" w:rsidRPr="0060588A" w:rsidRDefault="00527B8C" w:rsidP="001E7A69">
            <w:pPr>
              <w:rPr>
                <w:rFonts w:eastAsia="Century Gothic" w:cs="Arial"/>
                <w:kern w:val="0"/>
                <w:sz w:val="20"/>
                <w:szCs w:val="20"/>
                <w:lang w:eastAsia="de-CH"/>
                <w14:ligatures w14:val="none"/>
              </w:rPr>
            </w:pPr>
            <w:bookmarkStart w:id="44" w:name="_Hlk152918448"/>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2F901B7" w14:textId="1AC08150"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5°</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5C3A0D8"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4"/>
      <w:tr w:rsidR="007F3A45" w:rsidRPr="0060588A" w14:paraId="714EB117"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91DABDD"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48DD62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05D96A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16A0BA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C4E680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56F9A44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21FA8B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398FA9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ED1E82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5C387E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049AB1D3"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DA48C06"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56F788FA" w14:textId="6C9C87A3"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B161B" w:rsidRPr="0060588A" w14:paraId="2437045A" w14:textId="77777777" w:rsidTr="00AF2CBC">
        <w:trPr>
          <w:trHeight w:val="624"/>
        </w:trPr>
        <w:tc>
          <w:tcPr>
            <w:tcW w:w="4342" w:type="dxa"/>
            <w:tcBorders>
              <w:top w:val="single" w:sz="4" w:space="0" w:color="auto"/>
              <w:left w:val="single" w:sz="4" w:space="0" w:color="auto"/>
              <w:right w:val="single" w:sz="4" w:space="0" w:color="auto"/>
            </w:tcBorders>
          </w:tcPr>
          <w:p w14:paraId="406EA1B5" w14:textId="3FE57977" w:rsidR="008B161B" w:rsidRPr="0060588A" w:rsidRDefault="00181F8C" w:rsidP="008B161B">
            <w:pPr>
              <w:ind w:left="1"/>
              <w:rPr>
                <w:rFonts w:eastAsia="Century Gothic" w:cs="Arial"/>
                <w:kern w:val="0"/>
                <w:sz w:val="20"/>
                <w:szCs w:val="20"/>
                <w:lang w:eastAsia="de-DE"/>
                <w14:ligatures w14:val="none"/>
              </w:rPr>
            </w:pPr>
            <w:r w:rsidRPr="00BF2B48">
              <w:rPr>
                <w:sz w:val="20"/>
              </w:rPr>
              <w:t xml:space="preserve">b.3.1 </w:t>
            </w:r>
            <w:r>
              <w:rPr>
                <w:sz w:val="20"/>
              </w:rPr>
              <w:t>Analizzare</w:t>
            </w:r>
            <w:r w:rsidRPr="00BF2B48">
              <w:rPr>
                <w:sz w:val="20"/>
              </w:rPr>
              <w:t xml:space="preserve"> le correlazioni e i passaggi ad altre </w:t>
            </w:r>
            <w:r>
              <w:rPr>
                <w:sz w:val="20"/>
              </w:rPr>
              <w:t>professioni</w:t>
            </w:r>
            <w:r w:rsidRPr="00BF2B48">
              <w:rPr>
                <w:sz w:val="20"/>
              </w:rPr>
              <w:t xml:space="preserv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14741068"/>
              <w:date>
                <w:dateFormat w:val="dd.MM.yyyy"/>
                <w:lid w:val="de-CH"/>
                <w:storeMappedDataAs w:val="dateTime"/>
                <w:calendar w:val="gregorian"/>
              </w:date>
            </w:sdtPr>
            <w:sdtEndPr/>
            <w:sdtContent>
              <w:p w14:paraId="2CBEF4F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C7740E"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3317015"/>
              <w:date>
                <w:dateFormat w:val="dd.MM.yyyy"/>
                <w:lid w:val="de-CH"/>
                <w:storeMappedDataAs w:val="dateTime"/>
                <w:calendar w:val="gregorian"/>
              </w:date>
            </w:sdtPr>
            <w:sdtEndPr/>
            <w:sdtContent>
              <w:p w14:paraId="62BC00E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7B39CA"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4049751"/>
              <w:date>
                <w:dateFormat w:val="dd.MM.yyyy"/>
                <w:lid w:val="de-CH"/>
                <w:storeMappedDataAs w:val="dateTime"/>
                <w:calendar w:val="gregorian"/>
              </w:date>
            </w:sdtPr>
            <w:sdtEndPr/>
            <w:sdtContent>
              <w:p w14:paraId="4F64EA1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75BA9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EF9C10F"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79613253"/>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69693531"/>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E702C7A"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300734625"/>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0E2107DB" w14:textId="0066F780" w:rsidR="008B161B"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0125725"/>
                <w:placeholder>
                  <w:docPart w:val="34673660EBE54499BAACCE6F9D0EAEB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B18E6" w:rsidRPr="0060588A" w14:paraId="0484AEFB" w14:textId="77777777" w:rsidTr="00AF2CBC">
        <w:trPr>
          <w:trHeight w:val="624"/>
        </w:trPr>
        <w:tc>
          <w:tcPr>
            <w:tcW w:w="4342" w:type="dxa"/>
            <w:tcBorders>
              <w:top w:val="single" w:sz="4" w:space="0" w:color="auto"/>
              <w:left w:val="single" w:sz="4" w:space="0" w:color="auto"/>
              <w:right w:val="single" w:sz="4" w:space="0" w:color="auto"/>
            </w:tcBorders>
          </w:tcPr>
          <w:p w14:paraId="5A464C27" w14:textId="63D7E06F" w:rsidR="00DB18E6" w:rsidRPr="0060588A" w:rsidRDefault="00DB18E6" w:rsidP="00DB18E6">
            <w:pPr>
              <w:ind w:left="1"/>
              <w:rPr>
                <w:rFonts w:eastAsia="Century Gothic" w:cs="Arial"/>
                <w:kern w:val="0"/>
                <w:sz w:val="20"/>
                <w:szCs w:val="20"/>
                <w:lang w:eastAsia="de-DE"/>
                <w14:ligatures w14:val="none"/>
              </w:rPr>
            </w:pPr>
            <w:r w:rsidRPr="00BF2B48">
              <w:rPr>
                <w:color w:val="000000" w:themeColor="text1"/>
                <w:sz w:val="20"/>
              </w:rPr>
              <w:lastRenderedPageBreak/>
              <w:t xml:space="preserve">b.3.2 </w:t>
            </w:r>
            <w:r>
              <w:rPr>
                <w:color w:val="000000" w:themeColor="text1"/>
                <w:sz w:val="20"/>
              </w:rPr>
              <w:t>Coordinare il lavoro con le altre professioni</w:t>
            </w:r>
            <w:r w:rsidRPr="00BF2B48">
              <w:rPr>
                <w:color w:val="000000" w:themeColor="text1"/>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4720441"/>
              <w:date>
                <w:dateFormat w:val="dd.MM.yyyy"/>
                <w:lid w:val="de-CH"/>
                <w:storeMappedDataAs w:val="dateTime"/>
                <w:calendar w:val="gregorian"/>
              </w:date>
            </w:sdtPr>
            <w:sdtEndPr/>
            <w:sdtContent>
              <w:p w14:paraId="30735337" w14:textId="77777777" w:rsidR="00DB18E6" w:rsidRPr="0060588A" w:rsidRDefault="00DB18E6" w:rsidP="00DB18E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4C3A2C" w14:textId="77777777" w:rsidR="00DB18E6" w:rsidRPr="0060588A" w:rsidRDefault="00DB18E6" w:rsidP="00DB18E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3933257"/>
              <w:date>
                <w:dateFormat w:val="dd.MM.yyyy"/>
                <w:lid w:val="de-CH"/>
                <w:storeMappedDataAs w:val="dateTime"/>
                <w:calendar w:val="gregorian"/>
              </w:date>
            </w:sdtPr>
            <w:sdtEndPr/>
            <w:sdtContent>
              <w:p w14:paraId="2E6097FB" w14:textId="77777777" w:rsidR="00DB18E6" w:rsidRPr="0060588A" w:rsidRDefault="00DB18E6" w:rsidP="00DB18E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B34489" w14:textId="77777777" w:rsidR="00DB18E6" w:rsidRPr="0060588A" w:rsidRDefault="00DB18E6" w:rsidP="00DB18E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810656"/>
              <w:date>
                <w:dateFormat w:val="dd.MM.yyyy"/>
                <w:lid w:val="de-CH"/>
                <w:storeMappedDataAs w:val="dateTime"/>
                <w:calendar w:val="gregorian"/>
              </w:date>
            </w:sdtPr>
            <w:sdtEndPr/>
            <w:sdtContent>
              <w:p w14:paraId="5A591921" w14:textId="77777777" w:rsidR="00DB18E6" w:rsidRPr="0060588A" w:rsidRDefault="00DB18E6" w:rsidP="00DB18E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25ED44" w14:textId="77777777" w:rsidR="00DB18E6" w:rsidRPr="0060588A" w:rsidRDefault="00DB18E6" w:rsidP="00DB18E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6F610BD"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39208203"/>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56222683"/>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8ECDC34"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537355851"/>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13C8417A" w14:textId="31C8BAEA" w:rsidR="00DB18E6"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21282294"/>
                <w:placeholder>
                  <w:docPart w:val="93EF3E3BF67B41E0BDDCB30D5A1A6B0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B18E6" w:rsidRPr="0060588A" w14:paraId="04A03C04" w14:textId="77777777" w:rsidTr="00AF2CBC">
        <w:trPr>
          <w:trHeight w:val="624"/>
        </w:trPr>
        <w:tc>
          <w:tcPr>
            <w:tcW w:w="4342" w:type="dxa"/>
            <w:tcBorders>
              <w:top w:val="single" w:sz="4" w:space="0" w:color="auto"/>
              <w:left w:val="single" w:sz="4" w:space="0" w:color="auto"/>
              <w:right w:val="single" w:sz="4" w:space="0" w:color="auto"/>
            </w:tcBorders>
          </w:tcPr>
          <w:p w14:paraId="43D6E638" w14:textId="3A3E06DC" w:rsidR="00DB18E6" w:rsidRPr="0060588A" w:rsidRDefault="00DB18E6" w:rsidP="00DB18E6">
            <w:pPr>
              <w:ind w:left="1"/>
              <w:rPr>
                <w:rFonts w:eastAsia="Century Gothic" w:cs="Arial"/>
                <w:kern w:val="0"/>
                <w:sz w:val="20"/>
                <w:szCs w:val="20"/>
                <w:lang w:eastAsia="de-DE"/>
                <w14:ligatures w14:val="none"/>
              </w:rPr>
            </w:pPr>
            <w:r w:rsidRPr="00BF2B48">
              <w:rPr>
                <w:sz w:val="20"/>
              </w:rPr>
              <w:t xml:space="preserve">b.3.3 Riconoscere problemi in ambito di correlazioni e passaggi e avviare le dovute misure </w:t>
            </w:r>
            <w:r>
              <w:rPr>
                <w:sz w:val="20"/>
              </w:rPr>
              <w:t>correttive</w:t>
            </w:r>
            <w:r w:rsidRPr="00BF2B48">
              <w:rPr>
                <w:sz w:val="20"/>
              </w:rPr>
              <w:t xml:space="preserve">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38208763"/>
              <w:date>
                <w:dateFormat w:val="dd.MM.yyyy"/>
                <w:lid w:val="de-CH"/>
                <w:storeMappedDataAs w:val="dateTime"/>
                <w:calendar w:val="gregorian"/>
              </w:date>
            </w:sdtPr>
            <w:sdtEndPr/>
            <w:sdtContent>
              <w:p w14:paraId="1E843AAF" w14:textId="77777777" w:rsidR="00DB18E6" w:rsidRPr="0060588A" w:rsidRDefault="00DB18E6" w:rsidP="00DB18E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CC0591" w14:textId="77777777" w:rsidR="00DB18E6" w:rsidRPr="0060588A" w:rsidRDefault="00DB18E6" w:rsidP="00DB18E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41069899"/>
              <w:date>
                <w:dateFormat w:val="dd.MM.yyyy"/>
                <w:lid w:val="de-CH"/>
                <w:storeMappedDataAs w:val="dateTime"/>
                <w:calendar w:val="gregorian"/>
              </w:date>
            </w:sdtPr>
            <w:sdtEndPr/>
            <w:sdtContent>
              <w:p w14:paraId="1AFE7C25" w14:textId="77777777" w:rsidR="00DB18E6" w:rsidRPr="0060588A" w:rsidRDefault="00DB18E6" w:rsidP="00DB18E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ED6392" w14:textId="77777777" w:rsidR="00DB18E6" w:rsidRPr="0060588A" w:rsidRDefault="00DB18E6" w:rsidP="00DB18E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23757198"/>
              <w:date>
                <w:dateFormat w:val="dd.MM.yyyy"/>
                <w:lid w:val="de-CH"/>
                <w:storeMappedDataAs w:val="dateTime"/>
                <w:calendar w:val="gregorian"/>
              </w:date>
            </w:sdtPr>
            <w:sdtEndPr/>
            <w:sdtContent>
              <w:p w14:paraId="4111A07F" w14:textId="77777777" w:rsidR="00DB18E6" w:rsidRPr="0060588A" w:rsidRDefault="00DB18E6" w:rsidP="00DB18E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46F46A" w14:textId="77777777" w:rsidR="00DB18E6" w:rsidRPr="0060588A" w:rsidRDefault="00DB18E6" w:rsidP="00DB18E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8CA7278"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82860921"/>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24061784"/>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9963C0F"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1829177490"/>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2134E0C9" w14:textId="438AFCD1" w:rsidR="00DB18E6"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38742373"/>
                <w:placeholder>
                  <w:docPart w:val="F4764BD283844167ADA9B128D606FE3C"/>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AB53142" w14:textId="77777777" w:rsidR="00391BFE" w:rsidRPr="0060588A" w:rsidRDefault="00391BF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3C0127F" w14:textId="77777777" w:rsidTr="00ED1D65">
        <w:trPr>
          <w:trHeight w:val="1538"/>
        </w:trPr>
        <w:tc>
          <w:tcPr>
            <w:tcW w:w="10068" w:type="dxa"/>
            <w:gridSpan w:val="5"/>
            <w:shd w:val="clear" w:color="auto" w:fill="DBE5F1"/>
            <w:hideMark/>
          </w:tcPr>
          <w:p w14:paraId="28427AA8" w14:textId="77777777" w:rsidR="00D70E0D" w:rsidRPr="00FB6924" w:rsidRDefault="004C20E3" w:rsidP="00D70E0D">
            <w:pPr>
              <w:ind w:left="34"/>
              <w:rPr>
                <w:b/>
                <w:sz w:val="20"/>
                <w:szCs w:val="20"/>
              </w:rPr>
            </w:pPr>
            <w:r w:rsidRPr="0060588A">
              <w:rPr>
                <w:b/>
                <w:sz w:val="20"/>
                <w:szCs w:val="20"/>
              </w:rPr>
              <w:t>Competenza operativa</w:t>
            </w:r>
            <w:r w:rsidRPr="0060588A">
              <w:rPr>
                <w:rFonts w:cs="Arial"/>
                <w:b/>
                <w:bCs/>
                <w:sz w:val="20"/>
                <w:szCs w:val="20"/>
              </w:rPr>
              <w:t xml:space="preserve"> b.4: </w:t>
            </w:r>
            <w:r w:rsidR="00D70E0D" w:rsidRPr="00FB6924">
              <w:rPr>
                <w:b/>
                <w:sz w:val="20"/>
                <w:szCs w:val="20"/>
              </w:rPr>
              <w:t xml:space="preserve">allestire la postazione di lavoro per i lavori di impermeabilizzazione </w:t>
            </w:r>
          </w:p>
          <w:p w14:paraId="6672EABF" w14:textId="196854D4" w:rsidR="00A8756E" w:rsidRDefault="00D70E0D" w:rsidP="00D70E0D">
            <w:pPr>
              <w:rPr>
                <w:sz w:val="20"/>
              </w:rPr>
            </w:pPr>
            <w:r>
              <w:rPr>
                <w:sz w:val="20"/>
              </w:rPr>
              <w:t>Arrivando il loco</w:t>
            </w:r>
            <w:r w:rsidRPr="00BF2B48">
              <w:rPr>
                <w:sz w:val="20"/>
              </w:rPr>
              <w:t>, gli impermeabilizzatori AFC si fanno prima di tutto un quadro generale della situazione e valutan</w:t>
            </w:r>
            <w:r>
              <w:rPr>
                <w:sz w:val="20"/>
              </w:rPr>
              <w:t xml:space="preserve">done </w:t>
            </w:r>
            <w:r w:rsidRPr="00BF2B48">
              <w:rPr>
                <w:sz w:val="20"/>
              </w:rPr>
              <w:t>rischi</w:t>
            </w:r>
            <w:r>
              <w:rPr>
                <w:sz w:val="20"/>
              </w:rPr>
              <w:t xml:space="preserve"> e pericoli</w:t>
            </w:r>
            <w:r w:rsidRPr="00BF2B48">
              <w:rPr>
                <w:sz w:val="20"/>
              </w:rPr>
              <w:t xml:space="preserve">. Se le condizioni di lavoro non sono conformi alla normativa vigente in materia, prendono ulteriori misure o mettono al corrente la direzione dei lavori o del progetto. Dopo di che, organizzano l’infrastruttura </w:t>
            </w:r>
            <w:r>
              <w:rPr>
                <w:sz w:val="20"/>
              </w:rPr>
              <w:t>necessaria</w:t>
            </w:r>
            <w:r w:rsidRPr="00BF2B48">
              <w:rPr>
                <w:sz w:val="20"/>
              </w:rPr>
              <w:t xml:space="preserve"> e preparano </w:t>
            </w:r>
            <w:r>
              <w:rPr>
                <w:sz w:val="20"/>
              </w:rPr>
              <w:t>la postazione</w:t>
            </w:r>
            <w:r w:rsidRPr="00BF2B48">
              <w:rPr>
                <w:sz w:val="20"/>
              </w:rPr>
              <w:t xml:space="preserve"> di lavoro per tagliare e segare con macchine apposite nonché per i lavori, ad esempio, con resine reattive e bitume ossidato. Inoltre, allestiscono depositi per il materiale</w:t>
            </w:r>
            <w:r>
              <w:rPr>
                <w:sz w:val="20"/>
              </w:rPr>
              <w:t xml:space="preserve"> in punti adatti al sole</w:t>
            </w:r>
            <w:r w:rsidRPr="00BF2B48">
              <w:rPr>
                <w:sz w:val="20"/>
              </w:rPr>
              <w:t xml:space="preserve">. Oltre a ciò, prendono anche provvedimenti per garantire la </w:t>
            </w:r>
            <w:r>
              <w:rPr>
                <w:sz w:val="20"/>
              </w:rPr>
              <w:t>raccolta differenziata</w:t>
            </w:r>
            <w:r w:rsidRPr="00BF2B48">
              <w:rPr>
                <w:sz w:val="20"/>
              </w:rPr>
              <w:t>, il riutilizzo e il riciclaggio di materiali.</w:t>
            </w:r>
          </w:p>
          <w:p w14:paraId="2B1EE783" w14:textId="77777777" w:rsidR="00D70E0D" w:rsidRDefault="00D70E0D" w:rsidP="00D70E0D">
            <w:pPr>
              <w:rPr>
                <w:sz w:val="20"/>
              </w:rPr>
            </w:pPr>
          </w:p>
          <w:p w14:paraId="17397EBF" w14:textId="3E3DDDCE" w:rsidR="00C742DD" w:rsidRPr="0060588A" w:rsidRDefault="00C742DD" w:rsidP="00A8756E">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161802"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7315D5" w:rsidRPr="0060588A" w14:paraId="3E344A59" w14:textId="77777777" w:rsidTr="00ED1D65">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C27AB89" w14:textId="77777777" w:rsidR="008D506D" w:rsidRPr="0060588A" w:rsidRDefault="008D506D"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3C7C7C59" w14:textId="76559450"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(Fino alla fine del 3°/4°/5°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EBB303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11D281D4"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771518E9"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2E66FB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58073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5196CA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B69E17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17FB5ECF"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170F71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47A5D"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D96F410"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31DDF1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46FD4CFA"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E7EDBF3"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6D13207E" w14:textId="63C8F4E8"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42E92" w:rsidRPr="0060588A" w14:paraId="76C9A041" w14:textId="77777777" w:rsidTr="00AF2CBC">
        <w:trPr>
          <w:trHeight w:val="624"/>
        </w:trPr>
        <w:tc>
          <w:tcPr>
            <w:tcW w:w="4342" w:type="dxa"/>
            <w:tcBorders>
              <w:top w:val="single" w:sz="4" w:space="0" w:color="auto"/>
              <w:left w:val="single" w:sz="4" w:space="0" w:color="auto"/>
              <w:right w:val="single" w:sz="4" w:space="0" w:color="auto"/>
            </w:tcBorders>
          </w:tcPr>
          <w:p w14:paraId="2895584A" w14:textId="24BDF434" w:rsidR="00842E92" w:rsidRPr="0060588A" w:rsidRDefault="00842E92" w:rsidP="00842E92">
            <w:pPr>
              <w:ind w:left="1"/>
              <w:rPr>
                <w:rFonts w:eastAsia="Century Gothic" w:cs="Arial"/>
                <w:kern w:val="0"/>
                <w:sz w:val="20"/>
                <w:szCs w:val="20"/>
                <w:lang w:eastAsia="de-DE"/>
                <w14:ligatures w14:val="none"/>
              </w:rPr>
            </w:pPr>
            <w:r w:rsidRPr="00BF2B48">
              <w:rPr>
                <w:sz w:val="20"/>
              </w:rPr>
              <w:t xml:space="preserve">b.4.1 </w:t>
            </w:r>
            <w:r w:rsidRPr="00CD0C0C">
              <w:rPr>
                <w:sz w:val="20"/>
              </w:rPr>
              <w:t xml:space="preserve">Preparare e organizzare </w:t>
            </w:r>
            <w:r>
              <w:rPr>
                <w:sz w:val="20"/>
              </w:rPr>
              <w:t>la postazione</w:t>
            </w:r>
            <w:r w:rsidRPr="00CD0C0C">
              <w:rPr>
                <w:sz w:val="20"/>
              </w:rPr>
              <w:t xml:space="preserve"> di lavoro per il montaggio </w:t>
            </w:r>
            <w:r w:rsidRPr="00BF2B48">
              <w:rPr>
                <w:sz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27901525"/>
              <w:date>
                <w:dateFormat w:val="dd.MM.yyyy"/>
                <w:lid w:val="de-CH"/>
                <w:storeMappedDataAs w:val="dateTime"/>
                <w:calendar w:val="gregorian"/>
              </w:date>
            </w:sdtPr>
            <w:sdtEndPr/>
            <w:sdtContent>
              <w:p w14:paraId="5F849424"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342109"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40037052"/>
              <w:date>
                <w:dateFormat w:val="dd.MM.yyyy"/>
                <w:lid w:val="de-CH"/>
                <w:storeMappedDataAs w:val="dateTime"/>
                <w:calendar w:val="gregorian"/>
              </w:date>
            </w:sdtPr>
            <w:sdtEndPr/>
            <w:sdtContent>
              <w:p w14:paraId="76E44F0D"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B99E6F"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96664740"/>
              <w:date>
                <w:dateFormat w:val="dd.MM.yyyy"/>
                <w:lid w:val="de-CH"/>
                <w:storeMappedDataAs w:val="dateTime"/>
                <w:calendar w:val="gregorian"/>
              </w:date>
            </w:sdtPr>
            <w:sdtEndPr/>
            <w:sdtContent>
              <w:p w14:paraId="7EFFD3C6"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6C4FC3"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AF92607"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70127697"/>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21458283"/>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334C8FD"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1160197185"/>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716625EB" w14:textId="2B0F61B6" w:rsidR="00842E92"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81083385"/>
                <w:placeholder>
                  <w:docPart w:val="BAE1E39B9BB94D9889C44CFBB9ECF8C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42E92" w:rsidRPr="0060588A" w14:paraId="3B055530" w14:textId="77777777" w:rsidTr="00AF2CBC">
        <w:trPr>
          <w:trHeight w:val="624"/>
        </w:trPr>
        <w:tc>
          <w:tcPr>
            <w:tcW w:w="4342" w:type="dxa"/>
            <w:tcBorders>
              <w:top w:val="single" w:sz="4" w:space="0" w:color="auto"/>
              <w:left w:val="single" w:sz="4" w:space="0" w:color="auto"/>
              <w:right w:val="single" w:sz="4" w:space="0" w:color="auto"/>
            </w:tcBorders>
          </w:tcPr>
          <w:p w14:paraId="224396E3" w14:textId="77777777" w:rsidR="00842E92" w:rsidRPr="00CD0C0C" w:rsidRDefault="00842E92" w:rsidP="00842E92">
            <w:pPr>
              <w:rPr>
                <w:rFonts w:cs="Arial"/>
                <w:sz w:val="20"/>
                <w:szCs w:val="20"/>
              </w:rPr>
            </w:pPr>
            <w:r w:rsidRPr="00CD0C0C">
              <w:rPr>
                <w:color w:val="000000" w:themeColor="text1"/>
                <w:sz w:val="20"/>
              </w:rPr>
              <w:t xml:space="preserve">b.4.2 </w:t>
            </w:r>
            <w:r w:rsidRPr="00CD0C0C">
              <w:rPr>
                <w:sz w:val="20"/>
              </w:rPr>
              <w:t xml:space="preserve">Preparare </w:t>
            </w:r>
            <w:r>
              <w:rPr>
                <w:sz w:val="20"/>
              </w:rPr>
              <w:t>la postazione</w:t>
            </w:r>
            <w:r w:rsidRPr="00CD0C0C">
              <w:rPr>
                <w:sz w:val="20"/>
              </w:rPr>
              <w:t xml:space="preserve"> di lavoro per una movimentazione </w:t>
            </w:r>
          </w:p>
          <w:p w14:paraId="30A2E0B4" w14:textId="16004262" w:rsidR="00842E92" w:rsidRPr="0060588A" w:rsidRDefault="00842E92" w:rsidP="00842E92">
            <w:pPr>
              <w:ind w:left="1"/>
              <w:rPr>
                <w:rFonts w:eastAsia="Century Gothic" w:cs="Arial"/>
                <w:kern w:val="0"/>
                <w:sz w:val="20"/>
                <w:szCs w:val="20"/>
                <w:lang w:eastAsia="de-DE"/>
                <w14:ligatures w14:val="none"/>
              </w:rPr>
            </w:pPr>
            <w:r w:rsidRPr="00CD0C0C">
              <w:rPr>
                <w:sz w:val="20"/>
              </w:rPr>
              <w:t>di carichi fisicamente tollerabile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56710"/>
              <w:date>
                <w:dateFormat w:val="dd.MM.yyyy"/>
                <w:lid w:val="de-CH"/>
                <w:storeMappedDataAs w:val="dateTime"/>
                <w:calendar w:val="gregorian"/>
              </w:date>
            </w:sdtPr>
            <w:sdtEndPr/>
            <w:sdtContent>
              <w:p w14:paraId="374327F0"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5FFD61"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04378171"/>
              <w:date>
                <w:dateFormat w:val="dd.MM.yyyy"/>
                <w:lid w:val="de-CH"/>
                <w:storeMappedDataAs w:val="dateTime"/>
                <w:calendar w:val="gregorian"/>
              </w:date>
            </w:sdtPr>
            <w:sdtEndPr/>
            <w:sdtContent>
              <w:p w14:paraId="4B8827E3"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16F0B67"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60262034"/>
              <w:date>
                <w:dateFormat w:val="dd.MM.yyyy"/>
                <w:lid w:val="de-CH"/>
                <w:storeMappedDataAs w:val="dateTime"/>
                <w:calendar w:val="gregorian"/>
              </w:date>
            </w:sdtPr>
            <w:sdtEndPr/>
            <w:sdtContent>
              <w:p w14:paraId="5C154363"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C7060E"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96CB47C"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21768402"/>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66478058"/>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A54F06A"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869146214"/>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08302B9A" w14:textId="7797C42F" w:rsidR="00842E92"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32390100"/>
                <w:placeholder>
                  <w:docPart w:val="816AD4D2184946AEA9B041326CDE5BA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42E92" w:rsidRPr="0060588A" w14:paraId="7676185D" w14:textId="77777777" w:rsidTr="00AF2CBC">
        <w:trPr>
          <w:trHeight w:val="624"/>
        </w:trPr>
        <w:tc>
          <w:tcPr>
            <w:tcW w:w="4342" w:type="dxa"/>
            <w:tcBorders>
              <w:top w:val="single" w:sz="4" w:space="0" w:color="auto"/>
              <w:left w:val="single" w:sz="4" w:space="0" w:color="auto"/>
              <w:right w:val="single" w:sz="4" w:space="0" w:color="auto"/>
            </w:tcBorders>
          </w:tcPr>
          <w:p w14:paraId="0AD976B7" w14:textId="39497DF3" w:rsidR="00842E92" w:rsidRPr="0060588A" w:rsidRDefault="00842E92" w:rsidP="00842E92">
            <w:pPr>
              <w:ind w:left="1"/>
              <w:rPr>
                <w:rFonts w:eastAsia="Century Gothic" w:cs="Arial"/>
                <w:kern w:val="0"/>
                <w:sz w:val="20"/>
                <w:szCs w:val="20"/>
                <w:lang w:eastAsia="de-DE"/>
                <w14:ligatures w14:val="none"/>
              </w:rPr>
            </w:pPr>
            <w:r w:rsidRPr="00CD0C0C">
              <w:rPr>
                <w:color w:val="000000" w:themeColor="text1"/>
                <w:sz w:val="20"/>
              </w:rPr>
              <w:t xml:space="preserve">b.4.3 </w:t>
            </w:r>
            <w:r w:rsidRPr="00CD0C0C">
              <w:rPr>
                <w:sz w:val="20"/>
              </w:rPr>
              <w:t xml:space="preserve">Preparare </w:t>
            </w:r>
            <w:r>
              <w:rPr>
                <w:sz w:val="20"/>
              </w:rPr>
              <w:t>la postazione</w:t>
            </w:r>
            <w:r w:rsidRPr="00CD0C0C">
              <w:rPr>
                <w:sz w:val="20"/>
              </w:rPr>
              <w:t xml:space="preserve"> di lavoro per tagliare e segare con macchine apposite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1430436"/>
              <w:date>
                <w:dateFormat w:val="dd.MM.yyyy"/>
                <w:lid w:val="de-CH"/>
                <w:storeMappedDataAs w:val="dateTime"/>
                <w:calendar w:val="gregorian"/>
              </w:date>
            </w:sdtPr>
            <w:sdtEndPr/>
            <w:sdtContent>
              <w:p w14:paraId="34F7C9DF"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08486E"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32361903"/>
              <w:date>
                <w:dateFormat w:val="dd.MM.yyyy"/>
                <w:lid w:val="de-CH"/>
                <w:storeMappedDataAs w:val="dateTime"/>
                <w:calendar w:val="gregorian"/>
              </w:date>
            </w:sdtPr>
            <w:sdtEndPr/>
            <w:sdtContent>
              <w:p w14:paraId="55CF6453"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489F1E"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27143402"/>
              <w:date>
                <w:dateFormat w:val="dd.MM.yyyy"/>
                <w:lid w:val="de-CH"/>
                <w:storeMappedDataAs w:val="dateTime"/>
                <w:calendar w:val="gregorian"/>
              </w:date>
            </w:sdtPr>
            <w:sdtEndPr/>
            <w:sdtContent>
              <w:p w14:paraId="4D0D0901"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1F53AB"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3384272"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89546036"/>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46893779"/>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059D9E2"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455450881"/>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633EACBF" w14:textId="720892C8" w:rsidR="00842E92"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805385"/>
                <w:placeholder>
                  <w:docPart w:val="8040066F15824E10B8BCAFC0E596500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42E92" w:rsidRPr="0060588A" w14:paraId="55E49A92" w14:textId="77777777" w:rsidTr="00AF2CBC">
        <w:trPr>
          <w:trHeight w:val="624"/>
        </w:trPr>
        <w:tc>
          <w:tcPr>
            <w:tcW w:w="4342" w:type="dxa"/>
            <w:tcBorders>
              <w:top w:val="single" w:sz="4" w:space="0" w:color="auto"/>
              <w:left w:val="single" w:sz="4" w:space="0" w:color="auto"/>
              <w:right w:val="single" w:sz="4" w:space="0" w:color="auto"/>
            </w:tcBorders>
          </w:tcPr>
          <w:p w14:paraId="654F787A" w14:textId="471FF6B4" w:rsidR="00842E92" w:rsidRPr="0060588A" w:rsidRDefault="00842E92" w:rsidP="00842E92">
            <w:pPr>
              <w:ind w:left="1"/>
              <w:rPr>
                <w:rFonts w:eastAsia="Century Gothic" w:cs="Arial"/>
                <w:kern w:val="0"/>
                <w:sz w:val="20"/>
                <w:szCs w:val="20"/>
                <w:lang w:eastAsia="de-DE"/>
                <w14:ligatures w14:val="none"/>
              </w:rPr>
            </w:pPr>
            <w:r w:rsidRPr="00BF2B48">
              <w:rPr>
                <w:color w:val="000000" w:themeColor="text1"/>
                <w:sz w:val="20"/>
              </w:rPr>
              <w:t>b.4.4</w:t>
            </w:r>
            <w:r w:rsidRPr="00BF2B48">
              <w:rPr>
                <w:sz w:val="20"/>
              </w:rPr>
              <w:t xml:space="preserve"> Preparare </w:t>
            </w:r>
            <w:r>
              <w:rPr>
                <w:sz w:val="20"/>
              </w:rPr>
              <w:t>la postazione</w:t>
            </w:r>
            <w:r w:rsidRPr="00CD0C0C">
              <w:rPr>
                <w:sz w:val="20"/>
              </w:rPr>
              <w:t xml:space="preserve"> </w:t>
            </w:r>
            <w:r w:rsidRPr="00BF2B48">
              <w:rPr>
                <w:sz w:val="20"/>
              </w:rPr>
              <w:t>di lavoro per lavorare con resine reattive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35746034"/>
              <w:date>
                <w:dateFormat w:val="dd.MM.yyyy"/>
                <w:lid w:val="de-CH"/>
                <w:storeMappedDataAs w:val="dateTime"/>
                <w:calendar w:val="gregorian"/>
              </w:date>
            </w:sdtPr>
            <w:sdtEndPr/>
            <w:sdtContent>
              <w:p w14:paraId="597015A9"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FBCADD"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9834653"/>
              <w:date>
                <w:dateFormat w:val="dd.MM.yyyy"/>
                <w:lid w:val="de-CH"/>
                <w:storeMappedDataAs w:val="dateTime"/>
                <w:calendar w:val="gregorian"/>
              </w:date>
            </w:sdtPr>
            <w:sdtEndPr/>
            <w:sdtContent>
              <w:p w14:paraId="45A24B4A"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2F28E6"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20437054"/>
              <w:date>
                <w:dateFormat w:val="dd.MM.yyyy"/>
                <w:lid w:val="de-CH"/>
                <w:storeMappedDataAs w:val="dateTime"/>
                <w:calendar w:val="gregorian"/>
              </w:date>
            </w:sdtPr>
            <w:sdtEndPr/>
            <w:sdtContent>
              <w:p w14:paraId="724109A5"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1BF627"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08832B2"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27369071"/>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39338155"/>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40D8ABE"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1491865594"/>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740DF107" w14:textId="369057B7" w:rsidR="00842E92"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101009142"/>
                <w:placeholder>
                  <w:docPart w:val="12398BE5AB0B428B901A5C3BD4A2402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42E92" w:rsidRPr="0060588A" w14:paraId="58C0F209" w14:textId="77777777" w:rsidTr="00AF2CBC">
        <w:trPr>
          <w:trHeight w:val="624"/>
        </w:trPr>
        <w:tc>
          <w:tcPr>
            <w:tcW w:w="4342" w:type="dxa"/>
            <w:tcBorders>
              <w:top w:val="single" w:sz="4" w:space="0" w:color="auto"/>
              <w:left w:val="single" w:sz="4" w:space="0" w:color="auto"/>
              <w:right w:val="single" w:sz="4" w:space="0" w:color="auto"/>
            </w:tcBorders>
          </w:tcPr>
          <w:p w14:paraId="3A132413" w14:textId="5F55B66B" w:rsidR="00842E92" w:rsidRPr="0060588A" w:rsidRDefault="00842E92" w:rsidP="00842E92">
            <w:pPr>
              <w:ind w:left="1"/>
              <w:rPr>
                <w:rFonts w:eastAsia="Century Gothic" w:cs="Arial"/>
                <w:kern w:val="0"/>
                <w:sz w:val="20"/>
                <w:szCs w:val="20"/>
                <w:lang w:eastAsia="de-DE"/>
                <w14:ligatures w14:val="none"/>
              </w:rPr>
            </w:pPr>
            <w:r w:rsidRPr="00BF2B48">
              <w:rPr>
                <w:color w:val="000000" w:themeColor="text1"/>
                <w:sz w:val="20"/>
              </w:rPr>
              <w:t xml:space="preserve">b.4.5 </w:t>
            </w:r>
            <w:r w:rsidRPr="00BF2B48">
              <w:rPr>
                <w:sz w:val="20"/>
              </w:rPr>
              <w:t xml:space="preserve">Preparare </w:t>
            </w:r>
            <w:r>
              <w:rPr>
                <w:sz w:val="20"/>
              </w:rPr>
              <w:t>la postazione</w:t>
            </w:r>
            <w:r w:rsidRPr="00CD0C0C">
              <w:rPr>
                <w:sz w:val="20"/>
              </w:rPr>
              <w:t xml:space="preserve"> </w:t>
            </w:r>
            <w:r w:rsidRPr="00BF2B48">
              <w:rPr>
                <w:sz w:val="20"/>
              </w:rPr>
              <w:t>di lavoro per lavorare con bitume ossidato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0221571"/>
              <w:date>
                <w:dateFormat w:val="dd.MM.yyyy"/>
                <w:lid w:val="de-CH"/>
                <w:storeMappedDataAs w:val="dateTime"/>
                <w:calendar w:val="gregorian"/>
              </w:date>
            </w:sdtPr>
            <w:sdtEndPr/>
            <w:sdtContent>
              <w:p w14:paraId="4501FB1B"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0B1CBD"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631257"/>
              <w:date>
                <w:dateFormat w:val="dd.MM.yyyy"/>
                <w:lid w:val="de-CH"/>
                <w:storeMappedDataAs w:val="dateTime"/>
                <w:calendar w:val="gregorian"/>
              </w:date>
            </w:sdtPr>
            <w:sdtEndPr/>
            <w:sdtContent>
              <w:p w14:paraId="5D5A6802"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54FD8C"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44888944"/>
              <w:date>
                <w:dateFormat w:val="dd.MM.yyyy"/>
                <w:lid w:val="de-CH"/>
                <w:storeMappedDataAs w:val="dateTime"/>
                <w:calendar w:val="gregorian"/>
              </w:date>
            </w:sdtPr>
            <w:sdtEndPr/>
            <w:sdtContent>
              <w:p w14:paraId="078FE87C"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D6A401"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2E83754"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04691587"/>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9537804"/>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19F7565"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450676877"/>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493A32F0" w14:textId="3D678267" w:rsidR="00842E92"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13041487"/>
                <w:placeholder>
                  <w:docPart w:val="C7C5C820DE83450D99D8B95BBA982C5F"/>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42E92" w:rsidRPr="0060588A" w14:paraId="74FF9E74" w14:textId="77777777" w:rsidTr="00A8756E">
        <w:trPr>
          <w:trHeight w:val="624"/>
        </w:trPr>
        <w:tc>
          <w:tcPr>
            <w:tcW w:w="4342" w:type="dxa"/>
            <w:tcBorders>
              <w:top w:val="single" w:sz="4" w:space="0" w:color="auto"/>
              <w:left w:val="single" w:sz="4" w:space="0" w:color="auto"/>
              <w:bottom w:val="single" w:sz="4" w:space="0" w:color="auto"/>
              <w:right w:val="single" w:sz="4" w:space="0" w:color="auto"/>
            </w:tcBorders>
          </w:tcPr>
          <w:p w14:paraId="4DA18FD6" w14:textId="2DB60B6F" w:rsidR="00842E92" w:rsidRPr="0060588A" w:rsidRDefault="00842E92" w:rsidP="00842E92">
            <w:pPr>
              <w:ind w:left="1"/>
              <w:rPr>
                <w:rFonts w:eastAsia="Century Gothic" w:cs="Arial"/>
                <w:kern w:val="0"/>
                <w:sz w:val="20"/>
                <w:szCs w:val="20"/>
                <w:lang w:eastAsia="de-DE"/>
                <w14:ligatures w14:val="none"/>
              </w:rPr>
            </w:pPr>
            <w:r w:rsidRPr="00BF2B48">
              <w:rPr>
                <w:color w:val="000000" w:themeColor="text1"/>
                <w:sz w:val="20"/>
              </w:rPr>
              <w:t xml:space="preserve">b.4.6 </w:t>
            </w:r>
            <w:r w:rsidRPr="00BF2B48">
              <w:rPr>
                <w:sz w:val="20"/>
              </w:rPr>
              <w:t xml:space="preserve">Preparare </w:t>
            </w:r>
            <w:r>
              <w:rPr>
                <w:sz w:val="20"/>
              </w:rPr>
              <w:t>la postazione</w:t>
            </w:r>
            <w:r w:rsidRPr="00CD0C0C">
              <w:rPr>
                <w:sz w:val="20"/>
              </w:rPr>
              <w:t xml:space="preserve"> </w:t>
            </w:r>
            <w:r w:rsidRPr="00BF2B48">
              <w:rPr>
                <w:sz w:val="20"/>
              </w:rPr>
              <w:t>di lavoro per lavorare a fiamma scoperta (evitare incendi)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0939796"/>
              <w:date>
                <w:dateFormat w:val="dd.MM.yyyy"/>
                <w:lid w:val="de-CH"/>
                <w:storeMappedDataAs w:val="dateTime"/>
                <w:calendar w:val="gregorian"/>
              </w:date>
            </w:sdtPr>
            <w:sdtEndPr/>
            <w:sdtContent>
              <w:p w14:paraId="52A882D3"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5AFC7EC"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2799229"/>
              <w:date>
                <w:dateFormat w:val="dd.MM.yyyy"/>
                <w:lid w:val="de-CH"/>
                <w:storeMappedDataAs w:val="dateTime"/>
                <w:calendar w:val="gregorian"/>
              </w:date>
            </w:sdtPr>
            <w:sdtEndPr/>
            <w:sdtContent>
              <w:p w14:paraId="63957875"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3B0488"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48882921"/>
              <w:date>
                <w:dateFormat w:val="dd.MM.yyyy"/>
                <w:lid w:val="de-CH"/>
                <w:storeMappedDataAs w:val="dateTime"/>
                <w:calendar w:val="gregorian"/>
              </w:date>
            </w:sdtPr>
            <w:sdtEndPr/>
            <w:sdtContent>
              <w:p w14:paraId="0B29C20E"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06553F" w14:textId="77777777" w:rsidR="00842E92" w:rsidRPr="0060588A" w:rsidRDefault="00842E92" w:rsidP="00842E9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E694D99"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56642161"/>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94579486"/>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8D2B99A"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1092273589"/>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788A843A" w14:textId="77272CAC" w:rsidR="00842E92" w:rsidRPr="0060588A" w:rsidRDefault="00517711" w:rsidP="0051771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57402555"/>
                <w:placeholder>
                  <w:docPart w:val="4144EEC3B7EE4BDA95FC4B3ED553845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42E92" w:rsidRPr="0060588A" w14:paraId="21AA7047" w14:textId="77777777" w:rsidTr="00AF2CBC">
        <w:trPr>
          <w:trHeight w:val="624"/>
        </w:trPr>
        <w:tc>
          <w:tcPr>
            <w:tcW w:w="4342" w:type="dxa"/>
            <w:tcBorders>
              <w:top w:val="single" w:sz="4" w:space="0" w:color="auto"/>
              <w:left w:val="single" w:sz="4" w:space="0" w:color="auto"/>
              <w:right w:val="single" w:sz="4" w:space="0" w:color="auto"/>
            </w:tcBorders>
          </w:tcPr>
          <w:p w14:paraId="58466456" w14:textId="4F53C493" w:rsidR="00842E92" w:rsidRPr="0060588A" w:rsidRDefault="00842E92" w:rsidP="00842E92">
            <w:pPr>
              <w:ind w:left="1"/>
              <w:rPr>
                <w:rFonts w:cs="Arial"/>
                <w:color w:val="000000" w:themeColor="text1"/>
                <w:sz w:val="20"/>
                <w:szCs w:val="20"/>
                <w:lang w:eastAsia="de-DE"/>
              </w:rPr>
            </w:pPr>
            <w:r w:rsidRPr="00CD0C0C">
              <w:rPr>
                <w:color w:val="000000" w:themeColor="text1"/>
                <w:sz w:val="20"/>
              </w:rPr>
              <w:t>b.4.</w:t>
            </w:r>
            <w:r>
              <w:rPr>
                <w:color w:val="000000" w:themeColor="text1"/>
                <w:sz w:val="20"/>
              </w:rPr>
              <w:t>7</w:t>
            </w:r>
            <w:r w:rsidRPr="00CD0C0C">
              <w:rPr>
                <w:color w:val="000000" w:themeColor="text1"/>
                <w:sz w:val="20"/>
              </w:rPr>
              <w:t xml:space="preserve"> </w:t>
            </w:r>
            <w:r w:rsidRPr="00CD0C0C">
              <w:rPr>
                <w:sz w:val="20"/>
              </w:rPr>
              <w:t xml:space="preserve">Preparare e organizzare il deposito </w:t>
            </w:r>
            <w:r>
              <w:rPr>
                <w:sz w:val="20"/>
              </w:rPr>
              <w:t xml:space="preserve">per il </w:t>
            </w:r>
            <w:r w:rsidRPr="00CD0C0C">
              <w:rPr>
                <w:sz w:val="20"/>
              </w:rPr>
              <w:t>materiale per il montaggio (C</w:t>
            </w:r>
            <w:r>
              <w:rPr>
                <w:sz w:val="20"/>
              </w:rPr>
              <w:t>3</w:t>
            </w:r>
            <w:r w:rsidRPr="00CD0C0C">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81846444"/>
              <w:date>
                <w:dateFormat w:val="dd.MM.yyyy"/>
                <w:lid w:val="de-CH"/>
                <w:storeMappedDataAs w:val="dateTime"/>
                <w:calendar w:val="gregorian"/>
              </w:date>
            </w:sdtPr>
            <w:sdtEndPr/>
            <w:sdtContent>
              <w:p w14:paraId="388365D6"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842E01" w14:textId="77777777" w:rsidR="00842E92" w:rsidRDefault="00842E92" w:rsidP="00842E9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0058559"/>
              <w:date>
                <w:dateFormat w:val="dd.MM.yyyy"/>
                <w:lid w:val="de-CH"/>
                <w:storeMappedDataAs w:val="dateTime"/>
                <w:calendar w:val="gregorian"/>
              </w:date>
            </w:sdtPr>
            <w:sdtEndPr/>
            <w:sdtContent>
              <w:p w14:paraId="23E6861B"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E5B262" w14:textId="77777777" w:rsidR="00842E92" w:rsidRDefault="00842E92" w:rsidP="00842E9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68138446"/>
              <w:date>
                <w:dateFormat w:val="dd.MM.yyyy"/>
                <w:lid w:val="de-CH"/>
                <w:storeMappedDataAs w:val="dateTime"/>
                <w:calendar w:val="gregorian"/>
              </w:date>
            </w:sdtPr>
            <w:sdtEndPr/>
            <w:sdtContent>
              <w:p w14:paraId="5DB37899"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F9212A" w14:textId="77777777" w:rsidR="00842E92" w:rsidRDefault="00842E92" w:rsidP="00842E9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BCAF094"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87089698"/>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51581906"/>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37C234D"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482970172"/>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2A79E748" w14:textId="6C630A06" w:rsidR="00842E92" w:rsidRDefault="00517711" w:rsidP="0051771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95094978"/>
                <w:placeholder>
                  <w:docPart w:val="BBADF65991A348F4A1D11081EB2AF5F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42E92" w:rsidRPr="0060588A" w14:paraId="3BB792CA" w14:textId="77777777" w:rsidTr="00AF2CBC">
        <w:trPr>
          <w:trHeight w:val="624"/>
        </w:trPr>
        <w:tc>
          <w:tcPr>
            <w:tcW w:w="4342" w:type="dxa"/>
            <w:tcBorders>
              <w:top w:val="single" w:sz="4" w:space="0" w:color="auto"/>
              <w:left w:val="single" w:sz="4" w:space="0" w:color="auto"/>
              <w:right w:val="single" w:sz="4" w:space="0" w:color="auto"/>
            </w:tcBorders>
          </w:tcPr>
          <w:p w14:paraId="6C153137" w14:textId="00DA3A9D" w:rsidR="00842E92" w:rsidRPr="0060588A" w:rsidRDefault="00842E92" w:rsidP="00842E92">
            <w:pPr>
              <w:ind w:left="1"/>
              <w:rPr>
                <w:rFonts w:cs="Arial"/>
                <w:color w:val="000000" w:themeColor="text1"/>
                <w:sz w:val="20"/>
                <w:szCs w:val="20"/>
                <w:lang w:eastAsia="de-DE"/>
              </w:rPr>
            </w:pPr>
            <w:r w:rsidRPr="00CD0C0C">
              <w:rPr>
                <w:color w:val="000000" w:themeColor="text1"/>
                <w:sz w:val="20"/>
              </w:rPr>
              <w:t>b.4.</w:t>
            </w:r>
            <w:r>
              <w:rPr>
                <w:color w:val="000000" w:themeColor="text1"/>
                <w:sz w:val="20"/>
              </w:rPr>
              <w:t>8</w:t>
            </w:r>
            <w:r w:rsidRPr="00CD0C0C">
              <w:rPr>
                <w:color w:val="000000" w:themeColor="text1"/>
                <w:sz w:val="20"/>
              </w:rPr>
              <w:t xml:space="preserve"> </w:t>
            </w:r>
            <w:r>
              <w:rPr>
                <w:rFonts w:cs="Arial"/>
                <w:sz w:val="20"/>
                <w:szCs w:val="20"/>
                <w:lang w:eastAsia="de-DE"/>
              </w:rPr>
              <w:t xml:space="preserve">Provvedere alla minimizzazione dei rischi ambientali sulla postazione di lavoro </w:t>
            </w:r>
            <w:r w:rsidRPr="00CD0C0C">
              <w:rPr>
                <w:rStyle w:val="normaltextrun"/>
                <w:sz w:val="20"/>
              </w:rPr>
              <w:t>(C</w:t>
            </w:r>
            <w:r>
              <w:rPr>
                <w:rStyle w:val="normaltextrun"/>
                <w:sz w:val="20"/>
              </w:rPr>
              <w:t>3</w:t>
            </w:r>
            <w:r w:rsidRPr="00CD0C0C">
              <w:rPr>
                <w:rStyle w:val="normaltextrun"/>
                <w:sz w:val="20"/>
              </w:rPr>
              <w:t>)</w:t>
            </w:r>
            <w:r w:rsidRPr="00CD0C0C">
              <w:rPr>
                <w:rStyle w:val="eop"/>
                <w:sz w:val="20"/>
              </w:rPr>
              <w:t>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6956068"/>
              <w:date>
                <w:dateFormat w:val="dd.MM.yyyy"/>
                <w:lid w:val="de-CH"/>
                <w:storeMappedDataAs w:val="dateTime"/>
                <w:calendar w:val="gregorian"/>
              </w:date>
            </w:sdtPr>
            <w:sdtEndPr/>
            <w:sdtContent>
              <w:p w14:paraId="0D579C24"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40DF622" w14:textId="77777777" w:rsidR="00842E92" w:rsidRDefault="00842E92" w:rsidP="00842E9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8768821"/>
              <w:date>
                <w:dateFormat w:val="dd.MM.yyyy"/>
                <w:lid w:val="de-CH"/>
                <w:storeMappedDataAs w:val="dateTime"/>
                <w:calendar w:val="gregorian"/>
              </w:date>
            </w:sdtPr>
            <w:sdtEndPr/>
            <w:sdtContent>
              <w:p w14:paraId="750DD437"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A8203D" w14:textId="77777777" w:rsidR="00842E92" w:rsidRDefault="00842E92" w:rsidP="00842E9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95089454"/>
              <w:date>
                <w:dateFormat w:val="dd.MM.yyyy"/>
                <w:lid w:val="de-CH"/>
                <w:storeMappedDataAs w:val="dateTime"/>
                <w:calendar w:val="gregorian"/>
              </w:date>
            </w:sdtPr>
            <w:sdtEndPr/>
            <w:sdtContent>
              <w:p w14:paraId="2E932939"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E98C3E" w14:textId="77777777" w:rsidR="00842E92" w:rsidRDefault="00842E92" w:rsidP="00842E9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3C8008CD"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90338135"/>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96074500"/>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6DE760B"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2053216147"/>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0CB5F653" w14:textId="6F63481A" w:rsidR="00842E92" w:rsidRDefault="00517711" w:rsidP="0051771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97324542"/>
                <w:placeholder>
                  <w:docPart w:val="BAAF69E8C03E445C83916F181B5352A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42E92" w:rsidRPr="0060588A" w14:paraId="2AA47E64" w14:textId="77777777" w:rsidTr="00ED1D65">
        <w:trPr>
          <w:trHeight w:val="624"/>
        </w:trPr>
        <w:tc>
          <w:tcPr>
            <w:tcW w:w="4342" w:type="dxa"/>
            <w:tcBorders>
              <w:top w:val="single" w:sz="4" w:space="0" w:color="auto"/>
              <w:left w:val="single" w:sz="4" w:space="0" w:color="auto"/>
              <w:bottom w:val="single" w:sz="4" w:space="0" w:color="auto"/>
              <w:right w:val="single" w:sz="4" w:space="0" w:color="auto"/>
            </w:tcBorders>
          </w:tcPr>
          <w:p w14:paraId="08EDCCDF" w14:textId="652359DE" w:rsidR="00842E92" w:rsidRPr="0060588A" w:rsidRDefault="00842E92" w:rsidP="00842E92">
            <w:pPr>
              <w:ind w:left="1"/>
              <w:rPr>
                <w:rFonts w:cs="Arial"/>
                <w:color w:val="000000" w:themeColor="text1"/>
                <w:sz w:val="20"/>
                <w:szCs w:val="20"/>
                <w:lang w:eastAsia="de-DE"/>
              </w:rPr>
            </w:pPr>
            <w:r w:rsidRPr="00BF2B48">
              <w:rPr>
                <w:color w:val="000000" w:themeColor="text1"/>
                <w:sz w:val="20"/>
              </w:rPr>
              <w:lastRenderedPageBreak/>
              <w:t xml:space="preserve">b.4.9 </w:t>
            </w:r>
            <w:r w:rsidRPr="00BF2B48">
              <w:rPr>
                <w:sz w:val="20"/>
              </w:rPr>
              <w:t>A</w:t>
            </w:r>
            <w:r>
              <w:rPr>
                <w:sz w:val="20"/>
              </w:rPr>
              <w:t>dottare</w:t>
            </w:r>
            <w:r w:rsidRPr="00BF2B48">
              <w:rPr>
                <w:sz w:val="20"/>
              </w:rPr>
              <w:t xml:space="preserve"> le misure per evitare e ridurre i rifiuti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83150475"/>
              <w:date>
                <w:dateFormat w:val="dd.MM.yyyy"/>
                <w:lid w:val="de-CH"/>
                <w:storeMappedDataAs w:val="dateTime"/>
                <w:calendar w:val="gregorian"/>
              </w:date>
            </w:sdtPr>
            <w:sdtEndPr/>
            <w:sdtContent>
              <w:p w14:paraId="21FDB331"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5D93BD7" w14:textId="77777777" w:rsidR="00842E92" w:rsidRDefault="00842E92" w:rsidP="00842E9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57374635"/>
              <w:date>
                <w:dateFormat w:val="dd.MM.yyyy"/>
                <w:lid w:val="de-CH"/>
                <w:storeMappedDataAs w:val="dateTime"/>
                <w:calendar w:val="gregorian"/>
              </w:date>
            </w:sdtPr>
            <w:sdtEndPr/>
            <w:sdtContent>
              <w:p w14:paraId="1CD023D0"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9D95CC2" w14:textId="77777777" w:rsidR="00842E92" w:rsidRDefault="00842E92" w:rsidP="00842E9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72326699"/>
              <w:date>
                <w:dateFormat w:val="dd.MM.yyyy"/>
                <w:lid w:val="de-CH"/>
                <w:storeMappedDataAs w:val="dateTime"/>
                <w:calendar w:val="gregorian"/>
              </w:date>
            </w:sdtPr>
            <w:sdtEndPr/>
            <w:sdtContent>
              <w:p w14:paraId="77FAA133" w14:textId="77777777" w:rsidR="00842E92" w:rsidRPr="0060588A" w:rsidRDefault="00842E92" w:rsidP="00842E9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C8340D" w14:textId="77777777" w:rsidR="00842E92" w:rsidRDefault="00842E92" w:rsidP="00842E9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71B7FD81"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93531430"/>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20638052"/>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A85251D"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2024619099"/>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1581ABB2" w14:textId="20EDAF11" w:rsidR="00842E92" w:rsidRDefault="00517711" w:rsidP="0051771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2706217"/>
                <w:placeholder>
                  <w:docPart w:val="6C7D57AC909C40ADB656563EC0C936D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E5A3C" w:rsidRPr="0060588A" w14:paraId="2E8B78C0" w14:textId="77777777" w:rsidTr="00ED1D65">
        <w:trPr>
          <w:trHeight w:val="624"/>
        </w:trPr>
        <w:tc>
          <w:tcPr>
            <w:tcW w:w="4342" w:type="dxa"/>
            <w:tcBorders>
              <w:top w:val="single" w:sz="4" w:space="0" w:color="auto"/>
              <w:left w:val="single" w:sz="4" w:space="0" w:color="auto"/>
              <w:bottom w:val="single" w:sz="4" w:space="0" w:color="auto"/>
              <w:right w:val="single" w:sz="4" w:space="0" w:color="auto"/>
            </w:tcBorders>
          </w:tcPr>
          <w:p w14:paraId="0A23C520" w14:textId="7C4C6B5D" w:rsidR="001E5A3C" w:rsidRPr="00BF2B48" w:rsidRDefault="001E5A3C" w:rsidP="001E5A3C">
            <w:pPr>
              <w:ind w:left="1"/>
              <w:rPr>
                <w:color w:val="000000" w:themeColor="text1"/>
                <w:sz w:val="20"/>
              </w:rPr>
            </w:pPr>
            <w:r w:rsidRPr="00BF2B48">
              <w:rPr>
                <w:color w:val="000000" w:themeColor="text1"/>
                <w:sz w:val="20"/>
              </w:rPr>
              <w:t xml:space="preserve">b.4.10 </w:t>
            </w:r>
            <w:r>
              <w:rPr>
                <w:sz w:val="20"/>
              </w:rPr>
              <w:t>Adottare</w:t>
            </w:r>
            <w:r w:rsidRPr="00BF2B48">
              <w:rPr>
                <w:sz w:val="20"/>
              </w:rPr>
              <w:t xml:space="preserve"> le misure per il riutilizzo di materiali di scarto e prodotti riciclabili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351807054"/>
              <w:date>
                <w:dateFormat w:val="dd.MM.yyyy"/>
                <w:lid w:val="de-CH"/>
                <w:storeMappedDataAs w:val="dateTime"/>
                <w:calendar w:val="gregorian"/>
              </w:date>
            </w:sdtPr>
            <w:sdtEndPr/>
            <w:sdtContent>
              <w:p w14:paraId="3C3DE6B9" w14:textId="77777777" w:rsidR="001E5A3C" w:rsidRPr="0060588A" w:rsidRDefault="001E5A3C" w:rsidP="001E5A3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94E1BA4" w14:textId="77777777" w:rsidR="001E5A3C" w:rsidRDefault="001E5A3C" w:rsidP="001E5A3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73128928"/>
              <w:date>
                <w:dateFormat w:val="dd.MM.yyyy"/>
                <w:lid w:val="de-CH"/>
                <w:storeMappedDataAs w:val="dateTime"/>
                <w:calendar w:val="gregorian"/>
              </w:date>
            </w:sdtPr>
            <w:sdtEndPr/>
            <w:sdtContent>
              <w:p w14:paraId="2DC9107D" w14:textId="77777777" w:rsidR="001E5A3C" w:rsidRPr="0060588A" w:rsidRDefault="001E5A3C" w:rsidP="001E5A3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4873333" w14:textId="77777777" w:rsidR="001E5A3C" w:rsidRDefault="001E5A3C" w:rsidP="001E5A3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79440500"/>
              <w:date>
                <w:dateFormat w:val="dd.MM.yyyy"/>
                <w:lid w:val="de-CH"/>
                <w:storeMappedDataAs w:val="dateTime"/>
                <w:calendar w:val="gregorian"/>
              </w:date>
            </w:sdtPr>
            <w:sdtEndPr/>
            <w:sdtContent>
              <w:p w14:paraId="158A579D" w14:textId="77777777" w:rsidR="001E5A3C" w:rsidRPr="0060588A" w:rsidRDefault="001E5A3C" w:rsidP="001E5A3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C41674" w14:textId="77777777" w:rsidR="001E5A3C" w:rsidRDefault="001E5A3C" w:rsidP="001E5A3C">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7B3DABB0"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67159665"/>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63218306"/>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7F069B7"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112955730"/>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4A9E1B55" w14:textId="2D1455BE" w:rsidR="001E5A3C" w:rsidRDefault="00517711" w:rsidP="0051771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57480184"/>
                <w:placeholder>
                  <w:docPart w:val="CB36E2F69EE04B728E0DAC6816A83D1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3335F" w:rsidRPr="0060588A" w14:paraId="09C4D3BA" w14:textId="77777777" w:rsidTr="00ED1D65">
        <w:trPr>
          <w:trHeight w:val="624"/>
        </w:trPr>
        <w:tc>
          <w:tcPr>
            <w:tcW w:w="4342" w:type="dxa"/>
            <w:tcBorders>
              <w:top w:val="single" w:sz="4" w:space="0" w:color="auto"/>
              <w:left w:val="single" w:sz="4" w:space="0" w:color="auto"/>
              <w:bottom w:val="single" w:sz="4" w:space="0" w:color="auto"/>
              <w:right w:val="single" w:sz="4" w:space="0" w:color="auto"/>
            </w:tcBorders>
          </w:tcPr>
          <w:p w14:paraId="671C4612" w14:textId="0A8164AA" w:rsidR="00B3335F" w:rsidRPr="00BF2B48" w:rsidRDefault="00B3335F" w:rsidP="00B3335F">
            <w:pPr>
              <w:ind w:left="1"/>
              <w:rPr>
                <w:color w:val="000000" w:themeColor="text1"/>
                <w:sz w:val="20"/>
              </w:rPr>
            </w:pPr>
            <w:r w:rsidRPr="00BF2B48">
              <w:rPr>
                <w:color w:val="000000" w:themeColor="text1"/>
                <w:sz w:val="20"/>
              </w:rPr>
              <w:t xml:space="preserve">b.4.11 </w:t>
            </w:r>
            <w:r w:rsidRPr="00CD0C0C">
              <w:rPr>
                <w:sz w:val="20"/>
              </w:rPr>
              <w:t xml:space="preserve">Valutare </w:t>
            </w:r>
            <w:r>
              <w:rPr>
                <w:sz w:val="20"/>
              </w:rPr>
              <w:t>la postazione</w:t>
            </w:r>
            <w:r w:rsidRPr="00CD0C0C">
              <w:rPr>
                <w:sz w:val="20"/>
              </w:rPr>
              <w:t xml:space="preserve"> di lavoro e il deposito </w:t>
            </w:r>
            <w:r>
              <w:rPr>
                <w:sz w:val="20"/>
              </w:rPr>
              <w:t xml:space="preserve">per il </w:t>
            </w:r>
            <w:r w:rsidRPr="00CD0C0C">
              <w:rPr>
                <w:sz w:val="20"/>
              </w:rPr>
              <w:t>material</w:t>
            </w:r>
            <w:r>
              <w:rPr>
                <w:sz w:val="20"/>
              </w:rPr>
              <w:t>e</w:t>
            </w:r>
            <w:r w:rsidRPr="00CD0C0C">
              <w:rPr>
                <w:sz w:val="20"/>
              </w:rPr>
              <w:t xml:space="preserve"> per </w:t>
            </w:r>
            <w:r w:rsidRPr="00BF2B48">
              <w:rPr>
                <w:sz w:val="20"/>
              </w:rPr>
              <w:t>i lavori di impermeabilizzazione</w:t>
            </w:r>
            <w:r w:rsidRPr="00CD0C0C">
              <w:rPr>
                <w:sz w:val="20"/>
              </w:rPr>
              <w:t xml:space="preserve"> in riferimento alla sicurezza sul lavoro e alla protezione della salute </w:t>
            </w:r>
            <w:r w:rsidRPr="00F413C2">
              <w:rPr>
                <w:sz w:val="20"/>
              </w:rPr>
              <w:t>e, se necessario, prendere le dovute misure</w:t>
            </w:r>
            <w:r w:rsidRPr="007F3FA6">
              <w:rPr>
                <w:sz w:val="20"/>
              </w:rPr>
              <w:t xml:space="preserve"> </w:t>
            </w:r>
            <w:r w:rsidRPr="00BF2B48">
              <w:rPr>
                <w:sz w:val="20"/>
              </w:rPr>
              <w:t>(C6)</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11855497"/>
              <w:date>
                <w:dateFormat w:val="dd.MM.yyyy"/>
                <w:lid w:val="de-CH"/>
                <w:storeMappedDataAs w:val="dateTime"/>
                <w:calendar w:val="gregorian"/>
              </w:date>
            </w:sdtPr>
            <w:sdtEndPr/>
            <w:sdtContent>
              <w:p w14:paraId="5F923128" w14:textId="77777777" w:rsidR="00B3335F" w:rsidRPr="0060588A" w:rsidRDefault="00B3335F" w:rsidP="00B333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B9016C" w14:textId="77777777" w:rsidR="00B3335F" w:rsidRDefault="00B3335F" w:rsidP="00B3335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59705048"/>
              <w:date>
                <w:dateFormat w:val="dd.MM.yyyy"/>
                <w:lid w:val="de-CH"/>
                <w:storeMappedDataAs w:val="dateTime"/>
                <w:calendar w:val="gregorian"/>
              </w:date>
            </w:sdtPr>
            <w:sdtEndPr/>
            <w:sdtContent>
              <w:p w14:paraId="0674B868" w14:textId="77777777" w:rsidR="00B3335F" w:rsidRPr="0060588A" w:rsidRDefault="00B3335F" w:rsidP="00B333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E7860C1" w14:textId="77777777" w:rsidR="00B3335F" w:rsidRDefault="00B3335F" w:rsidP="00B3335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18617441"/>
              <w:date>
                <w:dateFormat w:val="dd.MM.yyyy"/>
                <w:lid w:val="de-CH"/>
                <w:storeMappedDataAs w:val="dateTime"/>
                <w:calendar w:val="gregorian"/>
              </w:date>
            </w:sdtPr>
            <w:sdtEndPr/>
            <w:sdtContent>
              <w:p w14:paraId="46D31E56" w14:textId="77777777" w:rsidR="00B3335F" w:rsidRPr="0060588A" w:rsidRDefault="00B3335F" w:rsidP="00B333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24A1C1" w14:textId="77777777" w:rsidR="00B3335F" w:rsidRDefault="00B3335F" w:rsidP="00B3335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334CD69" w14:textId="77777777" w:rsidR="00517711" w:rsidRPr="0060588A" w:rsidRDefault="00905118" w:rsidP="0051771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07865237"/>
                <w14:checkbox>
                  <w14:checked w14:val="0"/>
                  <w14:checkedState w14:val="2612" w14:font="MS Gothic"/>
                  <w14:uncheckedState w14:val="2610" w14:font="MS Gothic"/>
                </w14:checkbox>
              </w:sdtPr>
              <w:sdtEndPr/>
              <w:sdtContent>
                <w:r w:rsidR="00517711" w:rsidRPr="0060588A">
                  <w:rPr>
                    <w:rFonts w:ascii="MS Gothic" w:eastAsia="MS Gothic" w:hAnsi="MS Gothic" w:cs="Times New Roman"/>
                    <w:color w:val="000000"/>
                    <w:kern w:val="0"/>
                    <w:sz w:val="14"/>
                    <w:szCs w:val="14"/>
                    <w:lang w:eastAsia="de-CH"/>
                    <w14:ligatures w14:val="none"/>
                  </w:rPr>
                  <w:t>☐</w:t>
                </w:r>
              </w:sdtContent>
            </w:sdt>
            <w:r w:rsidR="0051771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58953797"/>
                <w14:checkbox>
                  <w14:checked w14:val="0"/>
                  <w14:checkedState w14:val="2612" w14:font="MS Gothic"/>
                  <w14:uncheckedState w14:val="2610" w14:font="MS Gothic"/>
                </w14:checkbox>
              </w:sdtPr>
              <w:sdtEndPr/>
              <w:sdtContent>
                <w:r w:rsidR="0051771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BB908C5" w14:textId="77777777" w:rsidR="00517711" w:rsidRPr="0060588A" w:rsidRDefault="00905118" w:rsidP="00517711">
            <w:pPr>
              <w:autoSpaceDE w:val="0"/>
              <w:autoSpaceDN w:val="0"/>
              <w:adjustRightInd w:val="0"/>
              <w:contextualSpacing/>
              <w:jc w:val="both"/>
              <w:rPr>
                <w:rFonts w:eastAsia="Century Gothic" w:cs="Arial"/>
                <w:sz w:val="14"/>
                <w:szCs w:val="14"/>
              </w:rPr>
            </w:pPr>
            <w:sdt>
              <w:sdtPr>
                <w:rPr>
                  <w:rFonts w:eastAsia="Century Gothic" w:cs="Arial"/>
                  <w:sz w:val="14"/>
                  <w:szCs w:val="14"/>
                </w:rPr>
                <w:id w:val="533399117"/>
                <w:date>
                  <w:dateFormat w:val="dd.MM.yyyy"/>
                  <w:lid w:val="de-CH"/>
                  <w:storeMappedDataAs w:val="dateTime"/>
                  <w:calendar w:val="gregorian"/>
                </w:date>
              </w:sdtPr>
              <w:sdtEndPr/>
              <w:sdtContent>
                <w:r w:rsidR="00517711" w:rsidRPr="0060588A">
                  <w:rPr>
                    <w:rFonts w:eastAsia="Century Gothic" w:cs="Arial"/>
                    <w:sz w:val="14"/>
                    <w:szCs w:val="14"/>
                  </w:rPr>
                  <w:t xml:space="preserve">Inserisci la data </w:t>
                </w:r>
              </w:sdtContent>
            </w:sdt>
          </w:p>
          <w:p w14:paraId="475E5A8E" w14:textId="549215F4" w:rsidR="00B3335F" w:rsidRDefault="00517711" w:rsidP="0051771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53743573"/>
                <w:placeholder>
                  <w:docPart w:val="68DB2C84A9BA43ACA9CA69DE5576AC11"/>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C0A9256" w14:textId="59587796" w:rsidR="00825EEE" w:rsidRPr="0060588A" w:rsidRDefault="00825EE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366F00B9" w14:textId="77777777" w:rsidTr="000142B2">
        <w:trPr>
          <w:trHeight w:val="1417"/>
        </w:trPr>
        <w:tc>
          <w:tcPr>
            <w:tcW w:w="10068" w:type="dxa"/>
            <w:gridSpan w:val="5"/>
            <w:shd w:val="clear" w:color="auto" w:fill="DBE5F1"/>
            <w:hideMark/>
          </w:tcPr>
          <w:p w14:paraId="319DE309" w14:textId="77777777" w:rsidR="00666295" w:rsidRPr="00A16BF5" w:rsidRDefault="00E707AF" w:rsidP="00666295">
            <w:pPr>
              <w:ind w:left="34"/>
              <w:rPr>
                <w:b/>
                <w:sz w:val="20"/>
                <w:szCs w:val="20"/>
              </w:rPr>
            </w:pPr>
            <w:r w:rsidRPr="0060588A">
              <w:rPr>
                <w:b/>
                <w:sz w:val="20"/>
                <w:szCs w:val="20"/>
              </w:rPr>
              <w:t>Competenza operativa</w:t>
            </w:r>
            <w:r w:rsidRPr="0060588A">
              <w:rPr>
                <w:rFonts w:cs="Arial"/>
                <w:b/>
                <w:bCs/>
                <w:sz w:val="20"/>
                <w:szCs w:val="20"/>
              </w:rPr>
              <w:t xml:space="preserve"> b.5: </w:t>
            </w:r>
            <w:r w:rsidR="00666295" w:rsidRPr="00A16BF5">
              <w:rPr>
                <w:b/>
                <w:sz w:val="20"/>
                <w:szCs w:val="20"/>
              </w:rPr>
              <w:t xml:space="preserve">valutare la base e dare il via libera per la posa dei sistemi di impermeabilizzazione </w:t>
            </w:r>
          </w:p>
          <w:p w14:paraId="71757E32" w14:textId="111B997A" w:rsidR="00F3503A" w:rsidRDefault="00666295" w:rsidP="00666295">
            <w:pPr>
              <w:rPr>
                <w:sz w:val="20"/>
              </w:rPr>
            </w:pPr>
            <w:r w:rsidRPr="00BF2B48">
              <w:rPr>
                <w:sz w:val="20"/>
              </w:rPr>
              <w:t>Prima di passare al montaggio d</w:t>
            </w:r>
            <w:r>
              <w:rPr>
                <w:sz w:val="20"/>
              </w:rPr>
              <w:t>e</w:t>
            </w:r>
            <w:r w:rsidRPr="00BF2B48">
              <w:rPr>
                <w:sz w:val="20"/>
              </w:rPr>
              <w:t xml:space="preserve">i sistemi di impermeabilizzazione, gli impermeabilizzatori AFC controllano, se il supporto di ancoraggio soddisfa i requisiti </w:t>
            </w:r>
            <w:r>
              <w:rPr>
                <w:sz w:val="20"/>
              </w:rPr>
              <w:t xml:space="preserve">sulla base di specifiche </w:t>
            </w:r>
            <w:r w:rsidRPr="00BF2B48">
              <w:rPr>
                <w:sz w:val="20"/>
              </w:rPr>
              <w:t xml:space="preserve">schede informative e misurazioni. Se accertano delle differenze, le fanno presenti alla direzione progetto. Dopo di che, sottopongono a trattamento preliminare il supporto di ancoraggio. </w:t>
            </w:r>
            <w:r>
              <w:rPr>
                <w:sz w:val="20"/>
              </w:rPr>
              <w:t>Inoltre</w:t>
            </w:r>
            <w:r w:rsidRPr="00BF2B48">
              <w:rPr>
                <w:sz w:val="20"/>
              </w:rPr>
              <w:t>, valutano la struttura portante per i rispettivi sistemi di impermeabilizzazione e definiscono i fissaggi adatti</w:t>
            </w:r>
            <w:r>
              <w:rPr>
                <w:sz w:val="20"/>
              </w:rPr>
              <w:t xml:space="preserve"> in base a</w:t>
            </w:r>
            <w:r w:rsidRPr="00BF2B48">
              <w:rPr>
                <w:sz w:val="20"/>
              </w:rPr>
              <w:t xml:space="preserve"> supporto di ancoraggio. </w:t>
            </w:r>
          </w:p>
          <w:p w14:paraId="7BD3BBF5" w14:textId="77777777" w:rsidR="00666295" w:rsidRPr="0060588A" w:rsidRDefault="00666295" w:rsidP="00666295">
            <w:pPr>
              <w:rPr>
                <w:sz w:val="20"/>
                <w:szCs w:val="20"/>
              </w:rPr>
            </w:pPr>
          </w:p>
          <w:p w14:paraId="42F46FBA" w14:textId="5036F93C" w:rsidR="00C742DD" w:rsidRPr="0060588A" w:rsidRDefault="00C742DD" w:rsidP="00E707AF">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E707AF"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7315D5" w:rsidRPr="0060588A" w14:paraId="20DD4EAB" w14:textId="77777777" w:rsidTr="000142B2">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E72EFBF" w14:textId="77777777" w:rsidR="0046359D" w:rsidRPr="0060588A" w:rsidRDefault="0046359D" w:rsidP="001E7A69">
            <w:pPr>
              <w:rPr>
                <w:rFonts w:eastAsia="Century Gothic" w:cs="Arial"/>
                <w:kern w:val="0"/>
                <w:sz w:val="20"/>
                <w:szCs w:val="20"/>
                <w:lang w:eastAsia="de-CH"/>
                <w14:ligatures w14:val="none"/>
              </w:rPr>
            </w:pPr>
            <w:bookmarkStart w:id="45" w:name="_Hlk152918784"/>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BBF1F73" w14:textId="4EAC98E9"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6°</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7E265D7C"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5"/>
      <w:tr w:rsidR="007F3A45" w:rsidRPr="0060588A" w14:paraId="23DF8FCE"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51FA9E5"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E8DB115"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CCF5F4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A86E8CE"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49E01B9"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1CB4FCB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64F982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68DC9D2"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8843E1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44F49D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743FE301"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51F49925"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0A34BA66" w14:textId="2FA3FCFB"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E26CB6" w:rsidRPr="0060588A" w14:paraId="171FFF96" w14:textId="77777777" w:rsidTr="00AF2CBC">
        <w:trPr>
          <w:trHeight w:val="624"/>
        </w:trPr>
        <w:tc>
          <w:tcPr>
            <w:tcW w:w="4342" w:type="dxa"/>
            <w:tcBorders>
              <w:top w:val="single" w:sz="4" w:space="0" w:color="auto"/>
              <w:left w:val="single" w:sz="4" w:space="0" w:color="auto"/>
              <w:right w:val="single" w:sz="4" w:space="0" w:color="auto"/>
            </w:tcBorders>
          </w:tcPr>
          <w:p w14:paraId="2F2FA99C" w14:textId="573FF00F" w:rsidR="00E26CB6" w:rsidRPr="0060588A" w:rsidRDefault="00E26CB6" w:rsidP="00E26CB6">
            <w:pPr>
              <w:ind w:left="1"/>
              <w:rPr>
                <w:rFonts w:eastAsia="Century Gothic" w:cs="Arial"/>
                <w:kern w:val="0"/>
                <w:sz w:val="20"/>
                <w:szCs w:val="20"/>
                <w:lang w:eastAsia="de-DE"/>
                <w14:ligatures w14:val="none"/>
              </w:rPr>
            </w:pPr>
            <w:r w:rsidRPr="00BF2B48">
              <w:rPr>
                <w:sz w:val="20"/>
              </w:rPr>
              <w:t>b.5.1 Sottoporre a verifica</w:t>
            </w:r>
            <w:r>
              <w:rPr>
                <w:sz w:val="20"/>
              </w:rPr>
              <w:t xml:space="preserve"> </w:t>
            </w:r>
            <w:r w:rsidRPr="00BF2B48">
              <w:rPr>
                <w:sz w:val="20"/>
              </w:rPr>
              <w:t>le caratteristiche e i requisiti del supporto di ancoraggio per sistemi di impermeabilizzazione</w:t>
            </w:r>
            <w:r>
              <w:rPr>
                <w:sz w:val="20"/>
              </w:rPr>
              <w:t xml:space="preserve"> </w:t>
            </w:r>
            <w:r w:rsidRPr="00BF2B48">
              <w:rPr>
                <w:sz w:val="20"/>
              </w:rPr>
              <w:t xml:space="preserve">sulla base di schede informative (C4)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72682289"/>
              <w:date>
                <w:dateFormat w:val="dd.MM.yyyy"/>
                <w:lid w:val="de-CH"/>
                <w:storeMappedDataAs w:val="dateTime"/>
                <w:calendar w:val="gregorian"/>
              </w:date>
            </w:sdtPr>
            <w:sdtEndPr/>
            <w:sdtContent>
              <w:p w14:paraId="395A5B50"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6DD0C5"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94744310"/>
              <w:date>
                <w:dateFormat w:val="dd.MM.yyyy"/>
                <w:lid w:val="de-CH"/>
                <w:storeMappedDataAs w:val="dateTime"/>
                <w:calendar w:val="gregorian"/>
              </w:date>
            </w:sdtPr>
            <w:sdtEndPr/>
            <w:sdtContent>
              <w:p w14:paraId="41EF050F"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A1F515"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71058185"/>
              <w:date>
                <w:dateFormat w:val="dd.MM.yyyy"/>
                <w:lid w:val="de-CH"/>
                <w:storeMappedDataAs w:val="dateTime"/>
                <w:calendar w:val="gregorian"/>
              </w:date>
            </w:sdtPr>
            <w:sdtEndPr/>
            <w:sdtContent>
              <w:p w14:paraId="2543D7EF"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BFB33B"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A7C4938" w14:textId="77777777" w:rsidR="00B3011D" w:rsidRPr="0060588A" w:rsidRDefault="00905118" w:rsidP="00B3011D">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76991595"/>
                <w14:checkbox>
                  <w14:checked w14:val="0"/>
                  <w14:checkedState w14:val="2612" w14:font="MS Gothic"/>
                  <w14:uncheckedState w14:val="2610" w14:font="MS Gothic"/>
                </w14:checkbox>
              </w:sdtPr>
              <w:sdtEndPr/>
              <w:sdtContent>
                <w:r w:rsidR="00B3011D" w:rsidRPr="0060588A">
                  <w:rPr>
                    <w:rFonts w:ascii="MS Gothic" w:eastAsia="MS Gothic" w:hAnsi="MS Gothic" w:cs="Times New Roman"/>
                    <w:color w:val="000000"/>
                    <w:kern w:val="0"/>
                    <w:sz w:val="14"/>
                    <w:szCs w:val="14"/>
                    <w:lang w:eastAsia="de-CH"/>
                    <w14:ligatures w14:val="none"/>
                  </w:rPr>
                  <w:t>☐</w:t>
                </w:r>
              </w:sdtContent>
            </w:sdt>
            <w:r w:rsidR="00B3011D"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79006027"/>
                <w14:checkbox>
                  <w14:checked w14:val="0"/>
                  <w14:checkedState w14:val="2612" w14:font="MS Gothic"/>
                  <w14:uncheckedState w14:val="2610" w14:font="MS Gothic"/>
                </w14:checkbox>
              </w:sdtPr>
              <w:sdtEndPr/>
              <w:sdtContent>
                <w:r w:rsidR="00B3011D"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D11CC19" w14:textId="77777777" w:rsidR="00B3011D" w:rsidRPr="0060588A" w:rsidRDefault="00905118" w:rsidP="00B3011D">
            <w:pPr>
              <w:autoSpaceDE w:val="0"/>
              <w:autoSpaceDN w:val="0"/>
              <w:adjustRightInd w:val="0"/>
              <w:contextualSpacing/>
              <w:jc w:val="both"/>
              <w:rPr>
                <w:rFonts w:eastAsia="Century Gothic" w:cs="Arial"/>
                <w:sz w:val="14"/>
                <w:szCs w:val="14"/>
              </w:rPr>
            </w:pPr>
            <w:sdt>
              <w:sdtPr>
                <w:rPr>
                  <w:rFonts w:eastAsia="Century Gothic" w:cs="Arial"/>
                  <w:sz w:val="14"/>
                  <w:szCs w:val="14"/>
                </w:rPr>
                <w:id w:val="52981426"/>
                <w:date>
                  <w:dateFormat w:val="dd.MM.yyyy"/>
                  <w:lid w:val="de-CH"/>
                  <w:storeMappedDataAs w:val="dateTime"/>
                  <w:calendar w:val="gregorian"/>
                </w:date>
              </w:sdtPr>
              <w:sdtEndPr/>
              <w:sdtContent>
                <w:r w:rsidR="00B3011D" w:rsidRPr="0060588A">
                  <w:rPr>
                    <w:rFonts w:eastAsia="Century Gothic" w:cs="Arial"/>
                    <w:sz w:val="14"/>
                    <w:szCs w:val="14"/>
                  </w:rPr>
                  <w:t xml:space="preserve">Inserisci la data </w:t>
                </w:r>
              </w:sdtContent>
            </w:sdt>
          </w:p>
          <w:p w14:paraId="7221D61D" w14:textId="5ECFC45B" w:rsidR="00E26CB6" w:rsidRPr="0060588A" w:rsidRDefault="00B3011D" w:rsidP="00B3011D">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55057201"/>
                <w:placeholder>
                  <w:docPart w:val="CE482E0355F5420083CA7375B178FC4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26CB6" w:rsidRPr="0060588A" w14:paraId="45653D88" w14:textId="77777777" w:rsidTr="00AF2CBC">
        <w:trPr>
          <w:trHeight w:val="624"/>
        </w:trPr>
        <w:tc>
          <w:tcPr>
            <w:tcW w:w="4342" w:type="dxa"/>
            <w:tcBorders>
              <w:top w:val="single" w:sz="4" w:space="0" w:color="auto"/>
              <w:left w:val="single" w:sz="4" w:space="0" w:color="auto"/>
              <w:right w:val="single" w:sz="4" w:space="0" w:color="auto"/>
            </w:tcBorders>
          </w:tcPr>
          <w:p w14:paraId="2B1F9D1F" w14:textId="74C135A0" w:rsidR="00E26CB6" w:rsidRPr="0060588A" w:rsidRDefault="00E26CB6" w:rsidP="00E26CB6">
            <w:pPr>
              <w:ind w:left="1"/>
              <w:rPr>
                <w:rFonts w:eastAsia="Century Gothic" w:cs="Arial"/>
                <w:kern w:val="0"/>
                <w:sz w:val="20"/>
                <w:szCs w:val="20"/>
                <w:lang w:eastAsia="de-DE"/>
                <w14:ligatures w14:val="none"/>
              </w:rPr>
            </w:pPr>
            <w:r w:rsidRPr="002775FD">
              <w:rPr>
                <w:sz w:val="20"/>
              </w:rPr>
              <w:t>b.5.2 Valutare il supporto di ancoraggio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8105559"/>
              <w:date>
                <w:dateFormat w:val="dd.MM.yyyy"/>
                <w:lid w:val="de-CH"/>
                <w:storeMappedDataAs w:val="dateTime"/>
                <w:calendar w:val="gregorian"/>
              </w:date>
            </w:sdtPr>
            <w:sdtEndPr/>
            <w:sdtContent>
              <w:p w14:paraId="650A546E"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55F932"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5790432"/>
              <w:date>
                <w:dateFormat w:val="dd.MM.yyyy"/>
                <w:lid w:val="de-CH"/>
                <w:storeMappedDataAs w:val="dateTime"/>
                <w:calendar w:val="gregorian"/>
              </w:date>
            </w:sdtPr>
            <w:sdtEndPr/>
            <w:sdtContent>
              <w:p w14:paraId="7545C8F4"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13B3806"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36696324"/>
              <w:date>
                <w:dateFormat w:val="dd.MM.yyyy"/>
                <w:lid w:val="de-CH"/>
                <w:storeMappedDataAs w:val="dateTime"/>
                <w:calendar w:val="gregorian"/>
              </w:date>
            </w:sdtPr>
            <w:sdtEndPr/>
            <w:sdtContent>
              <w:p w14:paraId="27E0E991"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6D19AB"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7519B09" w14:textId="77777777" w:rsidR="00B3011D" w:rsidRPr="0060588A" w:rsidRDefault="00905118" w:rsidP="00B3011D">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45957501"/>
                <w14:checkbox>
                  <w14:checked w14:val="0"/>
                  <w14:checkedState w14:val="2612" w14:font="MS Gothic"/>
                  <w14:uncheckedState w14:val="2610" w14:font="MS Gothic"/>
                </w14:checkbox>
              </w:sdtPr>
              <w:sdtEndPr/>
              <w:sdtContent>
                <w:r w:rsidR="00B3011D" w:rsidRPr="0060588A">
                  <w:rPr>
                    <w:rFonts w:ascii="MS Gothic" w:eastAsia="MS Gothic" w:hAnsi="MS Gothic" w:cs="Times New Roman"/>
                    <w:color w:val="000000"/>
                    <w:kern w:val="0"/>
                    <w:sz w:val="14"/>
                    <w:szCs w:val="14"/>
                    <w:lang w:eastAsia="de-CH"/>
                    <w14:ligatures w14:val="none"/>
                  </w:rPr>
                  <w:t>☐</w:t>
                </w:r>
              </w:sdtContent>
            </w:sdt>
            <w:r w:rsidR="00B3011D"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31353440"/>
                <w14:checkbox>
                  <w14:checked w14:val="0"/>
                  <w14:checkedState w14:val="2612" w14:font="MS Gothic"/>
                  <w14:uncheckedState w14:val="2610" w14:font="MS Gothic"/>
                </w14:checkbox>
              </w:sdtPr>
              <w:sdtEndPr/>
              <w:sdtContent>
                <w:r w:rsidR="00B3011D"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0B59FB4" w14:textId="77777777" w:rsidR="00B3011D" w:rsidRPr="0060588A" w:rsidRDefault="00905118" w:rsidP="00B3011D">
            <w:pPr>
              <w:autoSpaceDE w:val="0"/>
              <w:autoSpaceDN w:val="0"/>
              <w:adjustRightInd w:val="0"/>
              <w:contextualSpacing/>
              <w:jc w:val="both"/>
              <w:rPr>
                <w:rFonts w:eastAsia="Century Gothic" w:cs="Arial"/>
                <w:sz w:val="14"/>
                <w:szCs w:val="14"/>
              </w:rPr>
            </w:pPr>
            <w:sdt>
              <w:sdtPr>
                <w:rPr>
                  <w:rFonts w:eastAsia="Century Gothic" w:cs="Arial"/>
                  <w:sz w:val="14"/>
                  <w:szCs w:val="14"/>
                </w:rPr>
                <w:id w:val="1939101530"/>
                <w:date>
                  <w:dateFormat w:val="dd.MM.yyyy"/>
                  <w:lid w:val="de-CH"/>
                  <w:storeMappedDataAs w:val="dateTime"/>
                  <w:calendar w:val="gregorian"/>
                </w:date>
              </w:sdtPr>
              <w:sdtEndPr/>
              <w:sdtContent>
                <w:r w:rsidR="00B3011D" w:rsidRPr="0060588A">
                  <w:rPr>
                    <w:rFonts w:eastAsia="Century Gothic" w:cs="Arial"/>
                    <w:sz w:val="14"/>
                    <w:szCs w:val="14"/>
                  </w:rPr>
                  <w:t xml:space="preserve">Inserisci la data </w:t>
                </w:r>
              </w:sdtContent>
            </w:sdt>
          </w:p>
          <w:p w14:paraId="2D5C34E0" w14:textId="02BCAAC4" w:rsidR="00E26CB6" w:rsidRPr="0060588A" w:rsidRDefault="00B3011D" w:rsidP="00B3011D">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84704306"/>
                <w:placeholder>
                  <w:docPart w:val="707B0A8991984820BD68994037D5CD0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26CB6" w:rsidRPr="0060588A" w14:paraId="33775883" w14:textId="77777777" w:rsidTr="00850FB0">
        <w:trPr>
          <w:trHeight w:val="624"/>
        </w:trPr>
        <w:tc>
          <w:tcPr>
            <w:tcW w:w="4342" w:type="dxa"/>
            <w:tcBorders>
              <w:top w:val="single" w:sz="4" w:space="0" w:color="auto"/>
              <w:left w:val="single" w:sz="4" w:space="0" w:color="auto"/>
              <w:bottom w:val="single" w:sz="4" w:space="0" w:color="auto"/>
              <w:right w:val="single" w:sz="4" w:space="0" w:color="auto"/>
            </w:tcBorders>
          </w:tcPr>
          <w:p w14:paraId="4208DC0F" w14:textId="50216FB5" w:rsidR="00E26CB6" w:rsidRPr="0060588A" w:rsidRDefault="00E26CB6" w:rsidP="00E26CB6">
            <w:pPr>
              <w:ind w:left="1"/>
              <w:rPr>
                <w:rFonts w:eastAsia="Century Gothic" w:cs="Arial"/>
                <w:kern w:val="0"/>
                <w:sz w:val="20"/>
                <w:szCs w:val="20"/>
                <w:lang w:eastAsia="de-DE"/>
                <w14:ligatures w14:val="none"/>
              </w:rPr>
            </w:pPr>
            <w:r w:rsidRPr="002775FD">
              <w:rPr>
                <w:sz w:val="20"/>
              </w:rPr>
              <w:t>b.5.3 Eseguire il trattamento preliminare del supporto di ancoraggio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37799674"/>
              <w:date>
                <w:dateFormat w:val="dd.MM.yyyy"/>
                <w:lid w:val="de-CH"/>
                <w:storeMappedDataAs w:val="dateTime"/>
                <w:calendar w:val="gregorian"/>
              </w:date>
            </w:sdtPr>
            <w:sdtEndPr/>
            <w:sdtContent>
              <w:p w14:paraId="65DFEE7A"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CCBD79"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41385500"/>
              <w:date>
                <w:dateFormat w:val="dd.MM.yyyy"/>
                <w:lid w:val="de-CH"/>
                <w:storeMappedDataAs w:val="dateTime"/>
                <w:calendar w:val="gregorian"/>
              </w:date>
            </w:sdtPr>
            <w:sdtEndPr/>
            <w:sdtContent>
              <w:p w14:paraId="7B8DAE29"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55F479F"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75768151"/>
              <w:date>
                <w:dateFormat w:val="dd.MM.yyyy"/>
                <w:lid w:val="de-CH"/>
                <w:storeMappedDataAs w:val="dateTime"/>
                <w:calendar w:val="gregorian"/>
              </w:date>
            </w:sdtPr>
            <w:sdtEndPr/>
            <w:sdtContent>
              <w:p w14:paraId="334B4174"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91ADCCC" w14:textId="77777777" w:rsidR="00E26CB6" w:rsidRPr="0060588A" w:rsidRDefault="00E26CB6" w:rsidP="00E26CB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DA69698" w14:textId="77777777" w:rsidR="00B3011D" w:rsidRPr="0060588A" w:rsidRDefault="00905118" w:rsidP="00B3011D">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82486901"/>
                <w14:checkbox>
                  <w14:checked w14:val="0"/>
                  <w14:checkedState w14:val="2612" w14:font="MS Gothic"/>
                  <w14:uncheckedState w14:val="2610" w14:font="MS Gothic"/>
                </w14:checkbox>
              </w:sdtPr>
              <w:sdtEndPr/>
              <w:sdtContent>
                <w:r w:rsidR="00B3011D" w:rsidRPr="0060588A">
                  <w:rPr>
                    <w:rFonts w:ascii="MS Gothic" w:eastAsia="MS Gothic" w:hAnsi="MS Gothic" w:cs="Times New Roman"/>
                    <w:color w:val="000000"/>
                    <w:kern w:val="0"/>
                    <w:sz w:val="14"/>
                    <w:szCs w:val="14"/>
                    <w:lang w:eastAsia="de-CH"/>
                    <w14:ligatures w14:val="none"/>
                  </w:rPr>
                  <w:t>☐</w:t>
                </w:r>
              </w:sdtContent>
            </w:sdt>
            <w:r w:rsidR="00B3011D"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34685871"/>
                <w14:checkbox>
                  <w14:checked w14:val="0"/>
                  <w14:checkedState w14:val="2612" w14:font="MS Gothic"/>
                  <w14:uncheckedState w14:val="2610" w14:font="MS Gothic"/>
                </w14:checkbox>
              </w:sdtPr>
              <w:sdtEndPr/>
              <w:sdtContent>
                <w:r w:rsidR="00B3011D"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AEC2A5F" w14:textId="77777777" w:rsidR="00B3011D" w:rsidRPr="0060588A" w:rsidRDefault="00905118" w:rsidP="00B3011D">
            <w:pPr>
              <w:autoSpaceDE w:val="0"/>
              <w:autoSpaceDN w:val="0"/>
              <w:adjustRightInd w:val="0"/>
              <w:contextualSpacing/>
              <w:jc w:val="both"/>
              <w:rPr>
                <w:rFonts w:eastAsia="Century Gothic" w:cs="Arial"/>
                <w:sz w:val="14"/>
                <w:szCs w:val="14"/>
              </w:rPr>
            </w:pPr>
            <w:sdt>
              <w:sdtPr>
                <w:rPr>
                  <w:rFonts w:eastAsia="Century Gothic" w:cs="Arial"/>
                  <w:sz w:val="14"/>
                  <w:szCs w:val="14"/>
                </w:rPr>
                <w:id w:val="-1783573162"/>
                <w:date>
                  <w:dateFormat w:val="dd.MM.yyyy"/>
                  <w:lid w:val="de-CH"/>
                  <w:storeMappedDataAs w:val="dateTime"/>
                  <w:calendar w:val="gregorian"/>
                </w:date>
              </w:sdtPr>
              <w:sdtEndPr/>
              <w:sdtContent>
                <w:r w:rsidR="00B3011D" w:rsidRPr="0060588A">
                  <w:rPr>
                    <w:rFonts w:eastAsia="Century Gothic" w:cs="Arial"/>
                    <w:sz w:val="14"/>
                    <w:szCs w:val="14"/>
                  </w:rPr>
                  <w:t xml:space="preserve">Inserisci la data </w:t>
                </w:r>
              </w:sdtContent>
            </w:sdt>
          </w:p>
          <w:p w14:paraId="204C8AD9" w14:textId="11226099" w:rsidR="00E26CB6" w:rsidRPr="0060588A" w:rsidRDefault="00B3011D" w:rsidP="00B3011D">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10112101"/>
                <w:placeholder>
                  <w:docPart w:val="6B558F9D674F41089663E637911320A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26CB6" w:rsidRPr="0060588A" w14:paraId="436E53F7" w14:textId="77777777" w:rsidTr="00666295">
        <w:trPr>
          <w:trHeight w:val="624"/>
        </w:trPr>
        <w:tc>
          <w:tcPr>
            <w:tcW w:w="4342" w:type="dxa"/>
            <w:tcBorders>
              <w:top w:val="single" w:sz="4" w:space="0" w:color="auto"/>
              <w:left w:val="single" w:sz="4" w:space="0" w:color="auto"/>
              <w:bottom w:val="single" w:sz="4" w:space="0" w:color="auto"/>
              <w:right w:val="single" w:sz="4" w:space="0" w:color="auto"/>
            </w:tcBorders>
          </w:tcPr>
          <w:p w14:paraId="49CB9E0A" w14:textId="51E653FC" w:rsidR="00E26CB6" w:rsidRPr="0060588A" w:rsidRDefault="00E26CB6" w:rsidP="00E26CB6">
            <w:pPr>
              <w:ind w:left="1"/>
              <w:rPr>
                <w:rFonts w:cs="Arial"/>
                <w:color w:val="000000" w:themeColor="text1"/>
                <w:sz w:val="20"/>
                <w:szCs w:val="20"/>
                <w:lang w:eastAsia="de-DE"/>
              </w:rPr>
            </w:pPr>
            <w:r w:rsidRPr="002775FD">
              <w:rPr>
                <w:sz w:val="20"/>
              </w:rPr>
              <w:t>b.5.4 Valutare le strutture portanti per sistemi di impermeabilizzazione (C6)</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261575896"/>
              <w:date>
                <w:dateFormat w:val="dd.MM.yyyy"/>
                <w:lid w:val="de-CH"/>
                <w:storeMappedDataAs w:val="dateTime"/>
                <w:calendar w:val="gregorian"/>
              </w:date>
            </w:sdtPr>
            <w:sdtEndPr/>
            <w:sdtContent>
              <w:p w14:paraId="51271737"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7AC77E" w14:textId="77777777" w:rsidR="00E26CB6" w:rsidRDefault="00E26CB6" w:rsidP="00E26C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78030499"/>
              <w:date>
                <w:dateFormat w:val="dd.MM.yyyy"/>
                <w:lid w:val="de-CH"/>
                <w:storeMappedDataAs w:val="dateTime"/>
                <w:calendar w:val="gregorian"/>
              </w:date>
            </w:sdtPr>
            <w:sdtEndPr/>
            <w:sdtContent>
              <w:p w14:paraId="63B26C60"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843E8CB" w14:textId="77777777" w:rsidR="00E26CB6" w:rsidRDefault="00E26CB6" w:rsidP="00E26C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26266693"/>
              <w:date>
                <w:dateFormat w:val="dd.MM.yyyy"/>
                <w:lid w:val="de-CH"/>
                <w:storeMappedDataAs w:val="dateTime"/>
                <w:calendar w:val="gregorian"/>
              </w:date>
            </w:sdtPr>
            <w:sdtEndPr/>
            <w:sdtContent>
              <w:p w14:paraId="4EF47F15"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467A2E" w14:textId="77777777" w:rsidR="00E26CB6" w:rsidRDefault="00E26CB6" w:rsidP="00E26CB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56C0D97B"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57871722"/>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0369233"/>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F642EE8"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515053584"/>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4ACA06A9" w14:textId="0168515A" w:rsidR="00E26CB6"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04862531"/>
                <w:placeholder>
                  <w:docPart w:val="E9B168C99BE4411890758DCAFAA69A1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26CB6" w:rsidRPr="0060588A" w14:paraId="60C64EC6" w14:textId="77777777" w:rsidTr="00AF2CBC">
        <w:trPr>
          <w:trHeight w:val="624"/>
        </w:trPr>
        <w:tc>
          <w:tcPr>
            <w:tcW w:w="4342" w:type="dxa"/>
            <w:tcBorders>
              <w:top w:val="single" w:sz="4" w:space="0" w:color="auto"/>
              <w:left w:val="single" w:sz="4" w:space="0" w:color="auto"/>
              <w:right w:val="single" w:sz="4" w:space="0" w:color="auto"/>
            </w:tcBorders>
          </w:tcPr>
          <w:p w14:paraId="4346E863" w14:textId="0C30CD75" w:rsidR="00E26CB6" w:rsidRDefault="00E26CB6" w:rsidP="00E26CB6">
            <w:pPr>
              <w:ind w:left="1"/>
              <w:rPr>
                <w:sz w:val="20"/>
              </w:rPr>
            </w:pPr>
            <w:r w:rsidRPr="002775FD">
              <w:rPr>
                <w:sz w:val="20"/>
              </w:rPr>
              <w:t>b.5.5 Definire i fissaggi per vari supporti di ancoraggio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68732811"/>
              <w:date>
                <w:dateFormat w:val="dd.MM.yyyy"/>
                <w:lid w:val="de-CH"/>
                <w:storeMappedDataAs w:val="dateTime"/>
                <w:calendar w:val="gregorian"/>
              </w:date>
            </w:sdtPr>
            <w:sdtEndPr/>
            <w:sdtContent>
              <w:p w14:paraId="0D3C4939"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4DF14A" w14:textId="77777777" w:rsidR="00E26CB6" w:rsidRDefault="00E26CB6" w:rsidP="00E26C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3361130"/>
              <w:date>
                <w:dateFormat w:val="dd.MM.yyyy"/>
                <w:lid w:val="de-CH"/>
                <w:storeMappedDataAs w:val="dateTime"/>
                <w:calendar w:val="gregorian"/>
              </w:date>
            </w:sdtPr>
            <w:sdtEndPr/>
            <w:sdtContent>
              <w:p w14:paraId="5CD1C61B"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2E56C2" w14:textId="77777777" w:rsidR="00E26CB6" w:rsidRDefault="00E26CB6" w:rsidP="00E26C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1643082"/>
              <w:date>
                <w:dateFormat w:val="dd.MM.yyyy"/>
                <w:lid w:val="de-CH"/>
                <w:storeMappedDataAs w:val="dateTime"/>
                <w:calendar w:val="gregorian"/>
              </w:date>
            </w:sdtPr>
            <w:sdtEndPr/>
            <w:sdtContent>
              <w:p w14:paraId="76A9CEB3"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3C33721" w14:textId="77777777" w:rsidR="00E26CB6" w:rsidRDefault="00E26CB6" w:rsidP="00E26CB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B532514"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29413774"/>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61230672"/>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FC23EB8"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983439143"/>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6326C0FB" w14:textId="49ECD323" w:rsidR="00E26CB6"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92645995"/>
                <w:placeholder>
                  <w:docPart w:val="EF66721C390C444FBF436829EE98280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26CB6" w:rsidRPr="0060588A" w14:paraId="68C4A757" w14:textId="77777777" w:rsidTr="00AF2CBC">
        <w:trPr>
          <w:trHeight w:val="624"/>
        </w:trPr>
        <w:tc>
          <w:tcPr>
            <w:tcW w:w="4342" w:type="dxa"/>
            <w:tcBorders>
              <w:top w:val="single" w:sz="4" w:space="0" w:color="auto"/>
              <w:left w:val="single" w:sz="4" w:space="0" w:color="auto"/>
              <w:right w:val="single" w:sz="4" w:space="0" w:color="auto"/>
            </w:tcBorders>
          </w:tcPr>
          <w:p w14:paraId="411CCB68" w14:textId="4746ABFD" w:rsidR="00E26CB6" w:rsidRDefault="00E26CB6" w:rsidP="00E26CB6">
            <w:pPr>
              <w:ind w:left="1"/>
              <w:rPr>
                <w:sz w:val="20"/>
              </w:rPr>
            </w:pPr>
            <w:r>
              <w:rPr>
                <w:sz w:val="20"/>
              </w:rPr>
              <w:t>b.5.6 In caso di discrepanze avviare</w:t>
            </w:r>
            <w:r w:rsidRPr="00A7713C">
              <w:rPr>
                <w:sz w:val="20"/>
              </w:rPr>
              <w:t xml:space="preserve"> misure appropriate </w:t>
            </w:r>
            <w:r>
              <w:rPr>
                <w:sz w:val="20"/>
              </w:rPr>
              <w:t>(C5)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32559853"/>
              <w:date>
                <w:dateFormat w:val="dd.MM.yyyy"/>
                <w:lid w:val="de-CH"/>
                <w:storeMappedDataAs w:val="dateTime"/>
                <w:calendar w:val="gregorian"/>
              </w:date>
            </w:sdtPr>
            <w:sdtEndPr/>
            <w:sdtContent>
              <w:p w14:paraId="111C53F6"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B42D93" w14:textId="77777777" w:rsidR="00E26CB6" w:rsidRDefault="00E26CB6" w:rsidP="00E26C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6730232"/>
              <w:date>
                <w:dateFormat w:val="dd.MM.yyyy"/>
                <w:lid w:val="de-CH"/>
                <w:storeMappedDataAs w:val="dateTime"/>
                <w:calendar w:val="gregorian"/>
              </w:date>
            </w:sdtPr>
            <w:sdtEndPr/>
            <w:sdtContent>
              <w:p w14:paraId="06CDCF39"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3451D40" w14:textId="77777777" w:rsidR="00E26CB6" w:rsidRDefault="00E26CB6" w:rsidP="00E26C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16306355"/>
              <w:date>
                <w:dateFormat w:val="dd.MM.yyyy"/>
                <w:lid w:val="de-CH"/>
                <w:storeMappedDataAs w:val="dateTime"/>
                <w:calendar w:val="gregorian"/>
              </w:date>
            </w:sdtPr>
            <w:sdtEndPr/>
            <w:sdtContent>
              <w:p w14:paraId="209382CB" w14:textId="77777777" w:rsidR="00E26CB6" w:rsidRPr="0060588A" w:rsidRDefault="00E26CB6" w:rsidP="00E26C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7FC03F" w14:textId="77777777" w:rsidR="00E26CB6" w:rsidRDefault="00E26CB6" w:rsidP="00E26CB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ABB2241"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22879393"/>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97905850"/>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81E22E7"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15885786"/>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78FEF9DE" w14:textId="372DEB88" w:rsidR="00E26CB6"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62300650"/>
                <w:placeholder>
                  <w:docPart w:val="F52B46BD0B0C401DA6395EB80DE75977"/>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49BD1FA9" w14:textId="3BC3B674" w:rsidR="00E26CB6" w:rsidRDefault="00E26CB6" w:rsidP="00701407">
      <w:pPr>
        <w:rPr>
          <w:rFonts w:eastAsia="Century Gothic"/>
          <w:kern w:val="0"/>
          <w:sz w:val="20"/>
          <w:szCs w:val="20"/>
          <w:lang w:eastAsia="de-CH"/>
          <w14:ligatures w14:val="none"/>
        </w:rPr>
      </w:pPr>
    </w:p>
    <w:p w14:paraId="5E3B62E5" w14:textId="77777777" w:rsidR="00E26CB6" w:rsidRDefault="00E26CB6">
      <w:pPr>
        <w:spacing w:line="276" w:lineRule="auto"/>
        <w:rPr>
          <w:rFonts w:eastAsia="Century Gothic"/>
          <w:kern w:val="0"/>
          <w:sz w:val="20"/>
          <w:szCs w:val="20"/>
          <w:lang w:eastAsia="de-CH"/>
          <w14:ligatures w14:val="none"/>
        </w:rPr>
      </w:pPr>
      <w:r>
        <w:rPr>
          <w:rFonts w:eastAsia="Century Gothic"/>
          <w:kern w:val="0"/>
          <w:sz w:val="20"/>
          <w:szCs w:val="20"/>
          <w:lang w:eastAsia="de-CH"/>
          <w14:ligatures w14:val="none"/>
        </w:rPr>
        <w:br w:type="page"/>
      </w:r>
    </w:p>
    <w:p w14:paraId="49CC4018" w14:textId="77777777" w:rsidR="0062214D" w:rsidRPr="0060588A" w:rsidRDefault="0062214D" w:rsidP="00701407">
      <w:pPr>
        <w:rPr>
          <w:rFonts w:eastAsia="Century Gothic"/>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58CB302E" w14:textId="77777777" w:rsidTr="00AF2CBC">
        <w:trPr>
          <w:trHeight w:val="283"/>
        </w:trPr>
        <w:tc>
          <w:tcPr>
            <w:tcW w:w="10065" w:type="dxa"/>
            <w:shd w:val="clear" w:color="auto" w:fill="4F81BD"/>
            <w:hideMark/>
          </w:tcPr>
          <w:p w14:paraId="0083BBE0" w14:textId="4964D36A" w:rsidR="00701407" w:rsidRPr="0060588A" w:rsidRDefault="00F952B6" w:rsidP="00186E22">
            <w:pPr>
              <w:rPr>
                <w:rFonts w:eastAsia="Century Gothic" w:cs="Times New Roman"/>
                <w:b/>
                <w:kern w:val="0"/>
                <w:sz w:val="20"/>
                <w:szCs w:val="20"/>
                <w:lang w:eastAsia="de-CH"/>
                <w14:ligatures w14:val="none"/>
              </w:rPr>
            </w:pPr>
            <w:bookmarkStart w:id="46" w:name="_Toc169696643"/>
            <w:bookmarkStart w:id="47" w:name="_Hlk149226462"/>
            <w:r w:rsidRPr="0060588A">
              <w:rPr>
                <w:rStyle w:val="berschrift3Zchn"/>
              </w:rPr>
              <w:t xml:space="preserve">Campo di competenza operativa c: </w:t>
            </w:r>
            <w:r w:rsidR="00392DE2" w:rsidRPr="00392DE2">
              <w:rPr>
                <w:rStyle w:val="berschrift3Zchn"/>
              </w:rPr>
              <w:t>Posa di sistemi di impermeabilizzazione</w:t>
            </w:r>
            <w:bookmarkEnd w:id="46"/>
          </w:p>
        </w:tc>
      </w:tr>
    </w:tbl>
    <w:p w14:paraId="06042A36" w14:textId="77777777" w:rsidR="00701407" w:rsidRPr="0060588A" w:rsidRDefault="00701407" w:rsidP="00701407">
      <w:pPr>
        <w:rPr>
          <w:rFonts w:eastAsia="Century Gothic" w:cs="Times New Roman"/>
          <w:kern w:val="0"/>
          <w:sz w:val="10"/>
          <w:szCs w:val="10"/>
          <w:lang w:eastAsia="de-CH"/>
          <w14:ligatures w14:val="none"/>
        </w:rPr>
      </w:pPr>
      <w:bookmarkStart w:id="48" w:name="_Hlk149225166"/>
      <w:bookmarkEnd w:id="47"/>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BA269DD" w14:textId="77777777" w:rsidTr="00CA5C1A">
        <w:trPr>
          <w:trHeight w:val="794"/>
        </w:trPr>
        <w:tc>
          <w:tcPr>
            <w:tcW w:w="10069" w:type="dxa"/>
            <w:gridSpan w:val="5"/>
            <w:shd w:val="clear" w:color="auto" w:fill="DBE5F1"/>
            <w:hideMark/>
          </w:tcPr>
          <w:p w14:paraId="31CA1B90" w14:textId="77777777" w:rsidR="00E642F3" w:rsidRPr="00A16BF5" w:rsidRDefault="009D0CFF" w:rsidP="00E642F3">
            <w:pPr>
              <w:ind w:left="34"/>
              <w:rPr>
                <w:sz w:val="20"/>
                <w:szCs w:val="20"/>
              </w:rPr>
            </w:pPr>
            <w:r w:rsidRPr="0060588A">
              <w:rPr>
                <w:b/>
                <w:sz w:val="20"/>
                <w:szCs w:val="20"/>
              </w:rPr>
              <w:t xml:space="preserve">Competenza operativa c.1: </w:t>
            </w:r>
            <w:r w:rsidR="00E642F3">
              <w:rPr>
                <w:b/>
                <w:sz w:val="20"/>
                <w:szCs w:val="20"/>
              </w:rPr>
              <w:t>p</w:t>
            </w:r>
            <w:r w:rsidR="00E642F3" w:rsidRPr="00A16BF5">
              <w:rPr>
                <w:b/>
                <w:sz w:val="20"/>
                <w:szCs w:val="20"/>
              </w:rPr>
              <w:t>osare sistemi di impermeabilizzazione con membrane bituminose</w:t>
            </w:r>
          </w:p>
          <w:p w14:paraId="27720123" w14:textId="3190423F" w:rsidR="00701407" w:rsidRPr="0060588A" w:rsidRDefault="00E642F3" w:rsidP="00E642F3">
            <w:pPr>
              <w:rPr>
                <w:rFonts w:eastAsia="Century Gothic" w:cs="Times New Roman"/>
                <w:b/>
                <w:kern w:val="0"/>
                <w:sz w:val="20"/>
                <w:szCs w:val="20"/>
                <w:lang w:eastAsia="de-CH"/>
                <w14:ligatures w14:val="none"/>
              </w:rPr>
            </w:pPr>
            <w:r w:rsidRPr="00BF2B48">
              <w:rPr>
                <w:sz w:val="20"/>
              </w:rPr>
              <w:t xml:space="preserve">Una volta allestito il posto di lavoro in cantiere, gli impermeabilizzatori AFC eseguono i lavori di impermeabilizzazione previsti con </w:t>
            </w:r>
            <w:r>
              <w:rPr>
                <w:sz w:val="20"/>
              </w:rPr>
              <w:t>membrane bituminose</w:t>
            </w:r>
            <w:r w:rsidRPr="00BF2B48">
              <w:rPr>
                <w:sz w:val="20"/>
              </w:rPr>
              <w:t xml:space="preserve"> sulla base della documentazione sulla commessa, delle direttive e dei piani specifici. Se accertano che questi lavori non possono essere eseguiti come pianificato, decidono autonomamente o in accordo con altri soggetti coinvolti, in merito ad eventuali modifiche definendole di conseguenza.</w:t>
            </w:r>
          </w:p>
        </w:tc>
      </w:tr>
      <w:tr w:rsidR="007315D5" w:rsidRPr="0060588A" w14:paraId="491265B9" w14:textId="77777777" w:rsidTr="00AF2CBC">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3E4AB79" w14:textId="77777777" w:rsidR="00BF1188" w:rsidRPr="0060588A" w:rsidRDefault="00BF1188"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3BA85A1" w14:textId="1831A71C"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3°</w:t>
            </w:r>
            <w:proofErr w:type="gramEnd"/>
            <w:r w:rsidRPr="0060588A">
              <w:rPr>
                <w:rFonts w:eastAsia="Century Gothic" w:cs="Arial"/>
                <w:kern w:val="0"/>
                <w:sz w:val="20"/>
                <w:szCs w:val="20"/>
                <w:lang w:eastAsia="de-CH"/>
                <w14:ligatures w14:val="none"/>
              </w:rPr>
              <w:t>/4°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5A5148F"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4D3256E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61D557C0"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8EF28A"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AFB8082"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5D7DD60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F891D2B"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A30C4CE"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BFABF92"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D940860"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3121787"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81D68E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72170E2E"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987F152"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1AB5D829" w14:textId="6F41C54E"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00436B" w:rsidRPr="0060588A" w14:paraId="4ED4E9B9" w14:textId="77777777" w:rsidTr="00AF2CBC">
        <w:trPr>
          <w:trHeight w:val="624"/>
        </w:trPr>
        <w:tc>
          <w:tcPr>
            <w:tcW w:w="4343" w:type="dxa"/>
            <w:tcBorders>
              <w:top w:val="single" w:sz="4" w:space="0" w:color="auto"/>
              <w:left w:val="single" w:sz="4" w:space="0" w:color="auto"/>
              <w:right w:val="single" w:sz="4" w:space="0" w:color="auto"/>
            </w:tcBorders>
          </w:tcPr>
          <w:p w14:paraId="5C61E986" w14:textId="77777777" w:rsidR="0000436B" w:rsidRPr="00BF2B48" w:rsidRDefault="0000436B" w:rsidP="0000436B">
            <w:pPr>
              <w:rPr>
                <w:sz w:val="20"/>
                <w:szCs w:val="20"/>
              </w:rPr>
            </w:pPr>
            <w:r w:rsidRPr="00BF2B48">
              <w:rPr>
                <w:color w:val="000000" w:themeColor="text1"/>
                <w:sz w:val="20"/>
              </w:rPr>
              <w:t xml:space="preserve">c.1.3 </w:t>
            </w:r>
            <w:r w:rsidRPr="00BF2B48">
              <w:rPr>
                <w:sz w:val="20"/>
              </w:rPr>
              <w:t xml:space="preserve">Posare </w:t>
            </w:r>
            <w:r>
              <w:rPr>
                <w:sz w:val="20"/>
              </w:rPr>
              <w:t>barriera</w:t>
            </w:r>
            <w:r w:rsidRPr="00BF2B48">
              <w:rPr>
                <w:sz w:val="20"/>
              </w:rPr>
              <w:t xml:space="preserve"> vapore (C3)</w:t>
            </w:r>
          </w:p>
          <w:p w14:paraId="57302BB3" w14:textId="1D8D9A37" w:rsidR="0000436B" w:rsidRPr="0060588A" w:rsidRDefault="0000436B" w:rsidP="0000436B">
            <w:pPr>
              <w:ind w:left="1"/>
              <w:rPr>
                <w:rFonts w:eastAsia="Century Gothic" w:cs="Arial"/>
                <w:kern w:val="0"/>
                <w:sz w:val="20"/>
                <w:szCs w:val="20"/>
                <w:lang w:eastAsia="de-DE"/>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07302602"/>
              <w:date>
                <w:dateFormat w:val="dd.MM.yyyy"/>
                <w:lid w:val="de-CH"/>
                <w:storeMappedDataAs w:val="dateTime"/>
                <w:calendar w:val="gregorian"/>
              </w:date>
            </w:sdtPr>
            <w:sdtEndPr/>
            <w:sdtContent>
              <w:p w14:paraId="1E0F2847" w14:textId="77777777" w:rsidR="0000436B" w:rsidRPr="0060588A" w:rsidRDefault="0000436B" w:rsidP="0000436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88FFA3" w14:textId="77777777" w:rsidR="0000436B" w:rsidRPr="0060588A" w:rsidRDefault="0000436B" w:rsidP="0000436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24673401"/>
              <w:date>
                <w:dateFormat w:val="dd.MM.yyyy"/>
                <w:lid w:val="de-CH"/>
                <w:storeMappedDataAs w:val="dateTime"/>
                <w:calendar w:val="gregorian"/>
              </w:date>
            </w:sdtPr>
            <w:sdtEndPr/>
            <w:sdtContent>
              <w:p w14:paraId="10C3F3DF" w14:textId="77777777" w:rsidR="0000436B" w:rsidRPr="0060588A" w:rsidRDefault="0000436B" w:rsidP="0000436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6F7BD1" w14:textId="77777777" w:rsidR="0000436B" w:rsidRPr="0060588A" w:rsidRDefault="0000436B" w:rsidP="0000436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0390354"/>
              <w:date>
                <w:dateFormat w:val="dd.MM.yyyy"/>
                <w:lid w:val="de-CH"/>
                <w:storeMappedDataAs w:val="dateTime"/>
                <w:calendar w:val="gregorian"/>
              </w:date>
            </w:sdtPr>
            <w:sdtEndPr/>
            <w:sdtContent>
              <w:p w14:paraId="77EDD78A" w14:textId="77777777" w:rsidR="0000436B" w:rsidRPr="0060588A" w:rsidRDefault="0000436B" w:rsidP="0000436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72C86F" w14:textId="77777777" w:rsidR="0000436B" w:rsidRPr="0060588A" w:rsidRDefault="0000436B" w:rsidP="0000436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E1E0A6E"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27780161"/>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41013985"/>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182E9A4"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816537245"/>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284DE19C" w14:textId="0649FD97" w:rsidR="0000436B"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23066622"/>
                <w:placeholder>
                  <w:docPart w:val="27250739E7534673862EFC6C7E088E2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0436B" w:rsidRPr="0060588A" w14:paraId="05FD993D" w14:textId="77777777" w:rsidTr="00AF2CBC">
        <w:trPr>
          <w:trHeight w:val="624"/>
        </w:trPr>
        <w:tc>
          <w:tcPr>
            <w:tcW w:w="4343" w:type="dxa"/>
            <w:tcBorders>
              <w:top w:val="single" w:sz="4" w:space="0" w:color="auto"/>
              <w:left w:val="single" w:sz="4" w:space="0" w:color="auto"/>
              <w:right w:val="single" w:sz="4" w:space="0" w:color="auto"/>
            </w:tcBorders>
          </w:tcPr>
          <w:p w14:paraId="428A1793" w14:textId="053005E2" w:rsidR="0000436B" w:rsidRPr="0060588A" w:rsidRDefault="0000436B" w:rsidP="0000436B">
            <w:pPr>
              <w:ind w:left="1"/>
              <w:rPr>
                <w:rFonts w:eastAsia="Century Gothic" w:cs="Arial"/>
                <w:kern w:val="0"/>
                <w:sz w:val="20"/>
                <w:szCs w:val="20"/>
                <w:lang w:eastAsia="de-DE"/>
                <w14:ligatures w14:val="none"/>
              </w:rPr>
            </w:pPr>
            <w:r w:rsidRPr="00BF2B48">
              <w:rPr>
                <w:color w:val="000000" w:themeColor="text1"/>
                <w:sz w:val="20"/>
              </w:rPr>
              <w:t xml:space="preserve">c.1.4 </w:t>
            </w:r>
            <w:r w:rsidRPr="00BF2B48">
              <w:rPr>
                <w:sz w:val="20"/>
              </w:rPr>
              <w:t>Posare isolamenti termici compatibilmente con il sistema e con attenzione al risparmio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46377965"/>
              <w:date>
                <w:dateFormat w:val="dd.MM.yyyy"/>
                <w:lid w:val="de-CH"/>
                <w:storeMappedDataAs w:val="dateTime"/>
                <w:calendar w:val="gregorian"/>
              </w:date>
            </w:sdtPr>
            <w:sdtEndPr/>
            <w:sdtContent>
              <w:p w14:paraId="76DAB358" w14:textId="77777777" w:rsidR="0000436B" w:rsidRPr="0060588A" w:rsidRDefault="0000436B" w:rsidP="0000436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1F3E11" w14:textId="77777777" w:rsidR="0000436B" w:rsidRPr="0060588A" w:rsidRDefault="0000436B" w:rsidP="0000436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59595341"/>
              <w:date>
                <w:dateFormat w:val="dd.MM.yyyy"/>
                <w:lid w:val="de-CH"/>
                <w:storeMappedDataAs w:val="dateTime"/>
                <w:calendar w:val="gregorian"/>
              </w:date>
            </w:sdtPr>
            <w:sdtEndPr/>
            <w:sdtContent>
              <w:p w14:paraId="2C9CD8D6" w14:textId="77777777" w:rsidR="0000436B" w:rsidRPr="0060588A" w:rsidRDefault="0000436B" w:rsidP="0000436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837483C" w14:textId="77777777" w:rsidR="0000436B" w:rsidRPr="0060588A" w:rsidRDefault="0000436B" w:rsidP="0000436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49600964"/>
              <w:date>
                <w:dateFormat w:val="dd.MM.yyyy"/>
                <w:lid w:val="de-CH"/>
                <w:storeMappedDataAs w:val="dateTime"/>
                <w:calendar w:val="gregorian"/>
              </w:date>
            </w:sdtPr>
            <w:sdtEndPr/>
            <w:sdtContent>
              <w:p w14:paraId="1BDAEC02" w14:textId="77777777" w:rsidR="0000436B" w:rsidRPr="0060588A" w:rsidRDefault="0000436B" w:rsidP="0000436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89CC3C5" w14:textId="77777777" w:rsidR="0000436B" w:rsidRPr="0060588A" w:rsidRDefault="0000436B" w:rsidP="0000436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FCF2AC7"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56588450"/>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14036689"/>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9A8EDD5"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786468030"/>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403D2D3F" w14:textId="20B8E08B" w:rsidR="0000436B"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76576243"/>
                <w:placeholder>
                  <w:docPart w:val="EF61109B1A154348BD27737B9517F6A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B72C5" w:rsidRPr="0060588A" w14:paraId="68537328" w14:textId="77777777" w:rsidTr="00AF2CBC">
        <w:trPr>
          <w:trHeight w:val="624"/>
        </w:trPr>
        <w:tc>
          <w:tcPr>
            <w:tcW w:w="4343" w:type="dxa"/>
            <w:tcBorders>
              <w:top w:val="single" w:sz="4" w:space="0" w:color="auto"/>
              <w:left w:val="single" w:sz="4" w:space="0" w:color="auto"/>
              <w:right w:val="single" w:sz="4" w:space="0" w:color="auto"/>
            </w:tcBorders>
          </w:tcPr>
          <w:p w14:paraId="6CEC7A58" w14:textId="6E9321CF" w:rsidR="006B72C5" w:rsidRPr="0060588A" w:rsidRDefault="006B72C5" w:rsidP="006B72C5">
            <w:pPr>
              <w:ind w:left="1"/>
              <w:rPr>
                <w:rFonts w:eastAsia="Century Gothic" w:cs="Arial"/>
                <w:kern w:val="0"/>
                <w:sz w:val="20"/>
                <w:szCs w:val="20"/>
                <w:lang w:eastAsia="de-DE"/>
                <w14:ligatures w14:val="none"/>
              </w:rPr>
            </w:pPr>
            <w:r w:rsidRPr="00BF2B48">
              <w:rPr>
                <w:color w:val="000000" w:themeColor="text1"/>
                <w:sz w:val="20"/>
              </w:rPr>
              <w:t xml:space="preserve">c.1.6 </w:t>
            </w:r>
            <w:r w:rsidRPr="00BF2B48">
              <w:rPr>
                <w:sz w:val="20"/>
              </w:rPr>
              <w:t xml:space="preserve">Posare </w:t>
            </w:r>
            <w:r>
              <w:rPr>
                <w:sz w:val="20"/>
              </w:rPr>
              <w:t>membrane bituminose</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52476568"/>
              <w:date>
                <w:dateFormat w:val="dd.MM.yyyy"/>
                <w:lid w:val="de-CH"/>
                <w:storeMappedDataAs w:val="dateTime"/>
                <w:calendar w:val="gregorian"/>
              </w:date>
            </w:sdtPr>
            <w:sdtEndPr/>
            <w:sdtContent>
              <w:p w14:paraId="3593E7C3" w14:textId="77777777" w:rsidR="006B72C5" w:rsidRPr="0060588A" w:rsidRDefault="006B72C5" w:rsidP="006B72C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62EF331" w14:textId="77777777" w:rsidR="006B72C5" w:rsidRPr="0060588A" w:rsidRDefault="006B72C5" w:rsidP="006B72C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7657362"/>
              <w:date>
                <w:dateFormat w:val="dd.MM.yyyy"/>
                <w:lid w:val="de-CH"/>
                <w:storeMappedDataAs w:val="dateTime"/>
                <w:calendar w:val="gregorian"/>
              </w:date>
            </w:sdtPr>
            <w:sdtEndPr/>
            <w:sdtContent>
              <w:p w14:paraId="52345FFD" w14:textId="77777777" w:rsidR="006B72C5" w:rsidRPr="0060588A" w:rsidRDefault="006B72C5" w:rsidP="006B72C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E5347CC" w14:textId="77777777" w:rsidR="006B72C5" w:rsidRPr="0060588A" w:rsidRDefault="006B72C5" w:rsidP="006B72C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7373655"/>
              <w:date>
                <w:dateFormat w:val="dd.MM.yyyy"/>
                <w:lid w:val="de-CH"/>
                <w:storeMappedDataAs w:val="dateTime"/>
                <w:calendar w:val="gregorian"/>
              </w:date>
            </w:sdtPr>
            <w:sdtEndPr/>
            <w:sdtContent>
              <w:p w14:paraId="1BF6439D" w14:textId="77777777" w:rsidR="006B72C5" w:rsidRPr="0060588A" w:rsidRDefault="006B72C5" w:rsidP="006B72C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8CA418" w14:textId="77777777" w:rsidR="006B72C5" w:rsidRPr="0060588A" w:rsidRDefault="006B72C5" w:rsidP="006B72C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6A51A03"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39164942"/>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26404851"/>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6E3BB56"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240413068"/>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04811D73" w14:textId="09968858" w:rsidR="006B72C5"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20699446"/>
                <w:placeholder>
                  <w:docPart w:val="50A8DD5DDEDA4C3883AFEE4B1F3AB04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B72C5" w:rsidRPr="0060588A" w14:paraId="5882C4BC" w14:textId="77777777" w:rsidTr="006B72C5">
        <w:trPr>
          <w:trHeight w:val="624"/>
        </w:trPr>
        <w:tc>
          <w:tcPr>
            <w:tcW w:w="4343" w:type="dxa"/>
            <w:tcBorders>
              <w:top w:val="single" w:sz="4" w:space="0" w:color="auto"/>
              <w:left w:val="single" w:sz="4" w:space="0" w:color="auto"/>
              <w:bottom w:val="single" w:sz="4" w:space="0" w:color="auto"/>
              <w:right w:val="single" w:sz="4" w:space="0" w:color="auto"/>
            </w:tcBorders>
          </w:tcPr>
          <w:p w14:paraId="6475B014" w14:textId="0E44CE96" w:rsidR="006B72C5" w:rsidRPr="0060588A" w:rsidRDefault="006B72C5" w:rsidP="006B72C5">
            <w:pPr>
              <w:ind w:left="1"/>
              <w:rPr>
                <w:rFonts w:eastAsia="Century Gothic" w:cs="Arial"/>
                <w:kern w:val="0"/>
                <w:sz w:val="20"/>
                <w:szCs w:val="20"/>
                <w:lang w:eastAsia="de-DE"/>
                <w14:ligatures w14:val="none"/>
              </w:rPr>
            </w:pPr>
            <w:r w:rsidRPr="00BF2B48">
              <w:rPr>
                <w:color w:val="000000" w:themeColor="text1"/>
                <w:sz w:val="20"/>
              </w:rPr>
              <w:t xml:space="preserve">c.1.7 </w:t>
            </w:r>
            <w:r w:rsidRPr="00BF2B48">
              <w:rPr>
                <w:sz w:val="20"/>
              </w:rPr>
              <w:t>Mettere in opera raccordi con materiale sintetico fluido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77690507"/>
              <w:date>
                <w:dateFormat w:val="dd.MM.yyyy"/>
                <w:lid w:val="de-CH"/>
                <w:storeMappedDataAs w:val="dateTime"/>
                <w:calendar w:val="gregorian"/>
              </w:date>
            </w:sdtPr>
            <w:sdtEndPr/>
            <w:sdtContent>
              <w:p w14:paraId="5FC26DAC" w14:textId="77777777" w:rsidR="006B72C5" w:rsidRPr="0060588A" w:rsidRDefault="006B72C5" w:rsidP="006B72C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0F63F8B" w14:textId="77777777" w:rsidR="006B72C5" w:rsidRPr="0060588A" w:rsidRDefault="006B72C5" w:rsidP="006B72C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92690771"/>
              <w:date>
                <w:dateFormat w:val="dd.MM.yyyy"/>
                <w:lid w:val="de-CH"/>
                <w:storeMappedDataAs w:val="dateTime"/>
                <w:calendar w:val="gregorian"/>
              </w:date>
            </w:sdtPr>
            <w:sdtEndPr/>
            <w:sdtContent>
              <w:p w14:paraId="41F08C17" w14:textId="77777777" w:rsidR="006B72C5" w:rsidRPr="0060588A" w:rsidRDefault="006B72C5" w:rsidP="006B72C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3B2AF8" w14:textId="77777777" w:rsidR="006B72C5" w:rsidRPr="0060588A" w:rsidRDefault="006B72C5" w:rsidP="006B72C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62766220"/>
              <w:date>
                <w:dateFormat w:val="dd.MM.yyyy"/>
                <w:lid w:val="de-CH"/>
                <w:storeMappedDataAs w:val="dateTime"/>
                <w:calendar w:val="gregorian"/>
              </w:date>
            </w:sdtPr>
            <w:sdtEndPr/>
            <w:sdtContent>
              <w:p w14:paraId="2CEC330D" w14:textId="77777777" w:rsidR="006B72C5" w:rsidRPr="0060588A" w:rsidRDefault="006B72C5" w:rsidP="006B72C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6F5415" w14:textId="77777777" w:rsidR="006B72C5" w:rsidRPr="0060588A" w:rsidRDefault="006B72C5" w:rsidP="006B72C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59FD1989"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85218896"/>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03856232"/>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DC98C90"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2145393396"/>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746B6EB3" w14:textId="18224A74" w:rsidR="006B72C5"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84339055"/>
                <w:placeholder>
                  <w:docPart w:val="48949439EA814081BDBA246BE46DE8D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7657C" w:rsidRPr="0060588A" w14:paraId="095F379D" w14:textId="77777777" w:rsidTr="002B27A7">
        <w:trPr>
          <w:trHeight w:val="624"/>
        </w:trPr>
        <w:tc>
          <w:tcPr>
            <w:tcW w:w="4343" w:type="dxa"/>
            <w:tcBorders>
              <w:top w:val="single" w:sz="4" w:space="0" w:color="auto"/>
              <w:left w:val="single" w:sz="4" w:space="0" w:color="auto"/>
              <w:bottom w:val="single" w:sz="4" w:space="0" w:color="auto"/>
              <w:right w:val="single" w:sz="4" w:space="0" w:color="auto"/>
            </w:tcBorders>
          </w:tcPr>
          <w:p w14:paraId="3EDB92AC" w14:textId="18FEF4D2" w:rsidR="0047657C" w:rsidRPr="00BF2B48" w:rsidRDefault="0047657C" w:rsidP="0047657C">
            <w:pPr>
              <w:ind w:left="1"/>
              <w:rPr>
                <w:color w:val="000000" w:themeColor="text1"/>
                <w:sz w:val="20"/>
              </w:rPr>
            </w:pPr>
            <w:r w:rsidRPr="00BF2B48">
              <w:rPr>
                <w:color w:val="000000" w:themeColor="text1"/>
                <w:sz w:val="20"/>
              </w:rPr>
              <w:t xml:space="preserve">c.1.8 </w:t>
            </w:r>
            <w:r w:rsidRPr="00BF2B48">
              <w:rPr>
                <w:sz w:val="20"/>
              </w:rPr>
              <w:t xml:space="preserve">Montare sistemi di sicurezza per impermeabilizzazioni con </w:t>
            </w:r>
            <w:r>
              <w:rPr>
                <w:color w:val="000000" w:themeColor="text1"/>
                <w:sz w:val="20"/>
              </w:rPr>
              <w:t>membrane bituminose</w:t>
            </w:r>
            <w:r w:rsidRPr="00BF2B48">
              <w:rPr>
                <w:color w:val="000000" w:themeColor="text1"/>
                <w:sz w:val="20"/>
              </w:rPr>
              <w:t xml:space="preserve"> </w:t>
            </w:r>
            <w:r w:rsidRPr="00BF2B48">
              <w:rPr>
                <w:sz w:val="20"/>
              </w:rPr>
              <w:t>(C3)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60754514"/>
              <w:date>
                <w:dateFormat w:val="dd.MM.yyyy"/>
                <w:lid w:val="de-CH"/>
                <w:storeMappedDataAs w:val="dateTime"/>
                <w:calendar w:val="gregorian"/>
              </w:date>
            </w:sdtPr>
            <w:sdtEndPr/>
            <w:sdtContent>
              <w:p w14:paraId="2BE1F94C" w14:textId="77777777" w:rsidR="0047657C" w:rsidRPr="0060588A" w:rsidRDefault="0047657C" w:rsidP="0047657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96B03F" w14:textId="77777777" w:rsidR="0047657C" w:rsidRDefault="0047657C" w:rsidP="0047657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06467661"/>
              <w:date>
                <w:dateFormat w:val="dd.MM.yyyy"/>
                <w:lid w:val="de-CH"/>
                <w:storeMappedDataAs w:val="dateTime"/>
                <w:calendar w:val="gregorian"/>
              </w:date>
            </w:sdtPr>
            <w:sdtEndPr/>
            <w:sdtContent>
              <w:p w14:paraId="1725A830" w14:textId="77777777" w:rsidR="0047657C" w:rsidRPr="0060588A" w:rsidRDefault="0047657C" w:rsidP="0047657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7F4199C" w14:textId="77777777" w:rsidR="0047657C" w:rsidRDefault="0047657C" w:rsidP="0047657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6006960"/>
              <w:date>
                <w:dateFormat w:val="dd.MM.yyyy"/>
                <w:lid w:val="de-CH"/>
                <w:storeMappedDataAs w:val="dateTime"/>
                <w:calendar w:val="gregorian"/>
              </w:date>
            </w:sdtPr>
            <w:sdtEndPr/>
            <w:sdtContent>
              <w:p w14:paraId="1AB1E92B" w14:textId="77777777" w:rsidR="0047657C" w:rsidRPr="0060588A" w:rsidRDefault="0047657C" w:rsidP="0047657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A873C68" w14:textId="77777777" w:rsidR="0047657C" w:rsidRDefault="0047657C" w:rsidP="0047657C">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7B3D14D"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1824262"/>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36188706"/>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8716112"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37812449"/>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0125273E" w14:textId="10A5D12D" w:rsidR="0047657C"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01809644"/>
                <w:placeholder>
                  <w:docPart w:val="EFC2D70299BF46FA8D2B153543C8804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331CB" w:rsidRPr="0060588A" w14:paraId="7AC3B24E" w14:textId="77777777" w:rsidTr="00AF2CBC">
        <w:trPr>
          <w:trHeight w:val="624"/>
        </w:trPr>
        <w:tc>
          <w:tcPr>
            <w:tcW w:w="4343" w:type="dxa"/>
            <w:tcBorders>
              <w:top w:val="single" w:sz="4" w:space="0" w:color="auto"/>
              <w:left w:val="single" w:sz="4" w:space="0" w:color="auto"/>
              <w:right w:val="single" w:sz="4" w:space="0" w:color="auto"/>
            </w:tcBorders>
          </w:tcPr>
          <w:p w14:paraId="217D3333" w14:textId="13EEC6F7" w:rsidR="00E331CB" w:rsidRPr="00BF2B48" w:rsidRDefault="00E331CB" w:rsidP="00E331CB">
            <w:pPr>
              <w:ind w:left="1"/>
              <w:rPr>
                <w:color w:val="000000" w:themeColor="text1"/>
                <w:sz w:val="20"/>
              </w:rPr>
            </w:pPr>
            <w:r w:rsidRPr="00BF2B48">
              <w:rPr>
                <w:color w:val="000000" w:themeColor="text1"/>
                <w:sz w:val="20"/>
              </w:rPr>
              <w:t>c.1.</w:t>
            </w:r>
            <w:r>
              <w:rPr>
                <w:color w:val="000000" w:themeColor="text1"/>
                <w:sz w:val="20"/>
              </w:rPr>
              <w:t>9</w:t>
            </w:r>
            <w:r w:rsidRPr="00BF2B48">
              <w:rPr>
                <w:color w:val="000000" w:themeColor="text1"/>
                <w:sz w:val="20"/>
              </w:rPr>
              <w:t xml:space="preserve"> </w:t>
            </w:r>
            <w:r w:rsidRPr="00BF2B48">
              <w:rPr>
                <w:sz w:val="20"/>
              </w:rPr>
              <w:t xml:space="preserve">Montare vari elementi per impermeabilizzazioni con </w:t>
            </w:r>
            <w:r>
              <w:rPr>
                <w:color w:val="000000" w:themeColor="text1"/>
                <w:sz w:val="20"/>
              </w:rPr>
              <w:t>membrane bituminose</w:t>
            </w:r>
            <w:r w:rsidRPr="00BF2B48">
              <w:rPr>
                <w:color w:val="000000" w:themeColor="text1"/>
                <w:sz w:val="20"/>
              </w:rPr>
              <w:t xml:space="preserve"> </w:t>
            </w:r>
            <w:r w:rsidRPr="00BF2B48">
              <w:rPr>
                <w:sz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60271015"/>
              <w:date>
                <w:dateFormat w:val="dd.MM.yyyy"/>
                <w:lid w:val="de-CH"/>
                <w:storeMappedDataAs w:val="dateTime"/>
                <w:calendar w:val="gregorian"/>
              </w:date>
            </w:sdtPr>
            <w:sdtEndPr/>
            <w:sdtContent>
              <w:p w14:paraId="131AA804"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B21F448"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7413178"/>
              <w:date>
                <w:dateFormat w:val="dd.MM.yyyy"/>
                <w:lid w:val="de-CH"/>
                <w:storeMappedDataAs w:val="dateTime"/>
                <w:calendar w:val="gregorian"/>
              </w:date>
            </w:sdtPr>
            <w:sdtEndPr/>
            <w:sdtContent>
              <w:p w14:paraId="00AC64AB"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0A5564F"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8801686"/>
              <w:date>
                <w:dateFormat w:val="dd.MM.yyyy"/>
                <w:lid w:val="de-CH"/>
                <w:storeMappedDataAs w:val="dateTime"/>
                <w:calendar w:val="gregorian"/>
              </w:date>
            </w:sdtPr>
            <w:sdtEndPr/>
            <w:sdtContent>
              <w:p w14:paraId="709EA4F9"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ECDA9C" w14:textId="77777777" w:rsidR="00E331CB" w:rsidRDefault="00E331CB" w:rsidP="00E331C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1F09E6E"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623317"/>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73104445"/>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6FAC40B"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726259620"/>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168B5835" w14:textId="4D3FAAFE" w:rsidR="00E331CB"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34992275"/>
                <w:placeholder>
                  <w:docPart w:val="0220B59A1FDB4023904A90BFDB246DF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331CB" w:rsidRPr="0060588A" w14:paraId="3B0DFC19" w14:textId="77777777" w:rsidTr="00AF2CBC">
        <w:trPr>
          <w:trHeight w:val="624"/>
        </w:trPr>
        <w:tc>
          <w:tcPr>
            <w:tcW w:w="4343" w:type="dxa"/>
            <w:tcBorders>
              <w:top w:val="single" w:sz="4" w:space="0" w:color="auto"/>
              <w:left w:val="single" w:sz="4" w:space="0" w:color="auto"/>
              <w:right w:val="single" w:sz="4" w:space="0" w:color="auto"/>
            </w:tcBorders>
          </w:tcPr>
          <w:p w14:paraId="13DB0080" w14:textId="4A53A415" w:rsidR="00E331CB" w:rsidRPr="00BF2B48" w:rsidRDefault="00E331CB" w:rsidP="00E331CB">
            <w:pPr>
              <w:ind w:left="1"/>
              <w:rPr>
                <w:color w:val="000000" w:themeColor="text1"/>
                <w:sz w:val="20"/>
              </w:rPr>
            </w:pPr>
            <w:r w:rsidRPr="00BF2B48">
              <w:rPr>
                <w:color w:val="000000" w:themeColor="text1"/>
                <w:sz w:val="20"/>
              </w:rPr>
              <w:t xml:space="preserve">c.1.10 </w:t>
            </w:r>
            <w:r w:rsidRPr="00BF2B48">
              <w:rPr>
                <w:sz w:val="20"/>
              </w:rPr>
              <w:t xml:space="preserve">Formare giunture per impermeabilizzazioni con </w:t>
            </w:r>
            <w:r>
              <w:rPr>
                <w:color w:val="000000" w:themeColor="text1"/>
                <w:sz w:val="20"/>
              </w:rPr>
              <w:t>membrane bituminose</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25866292"/>
              <w:date>
                <w:dateFormat w:val="dd.MM.yyyy"/>
                <w:lid w:val="de-CH"/>
                <w:storeMappedDataAs w:val="dateTime"/>
                <w:calendar w:val="gregorian"/>
              </w:date>
            </w:sdtPr>
            <w:sdtEndPr/>
            <w:sdtContent>
              <w:p w14:paraId="318E918D"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AEDFCD"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58397372"/>
              <w:date>
                <w:dateFormat w:val="dd.MM.yyyy"/>
                <w:lid w:val="de-CH"/>
                <w:storeMappedDataAs w:val="dateTime"/>
                <w:calendar w:val="gregorian"/>
              </w:date>
            </w:sdtPr>
            <w:sdtEndPr/>
            <w:sdtContent>
              <w:p w14:paraId="457296AE"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CCA93D"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83013264"/>
              <w:date>
                <w:dateFormat w:val="dd.MM.yyyy"/>
                <w:lid w:val="de-CH"/>
                <w:storeMappedDataAs w:val="dateTime"/>
                <w:calendar w:val="gregorian"/>
              </w:date>
            </w:sdtPr>
            <w:sdtEndPr/>
            <w:sdtContent>
              <w:p w14:paraId="580B5D7D"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4858D56" w14:textId="77777777" w:rsidR="00E331CB" w:rsidRDefault="00E331CB" w:rsidP="00E331C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1B7D640"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56470406"/>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10955096"/>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4A34F16"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832192311"/>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328BDF9B" w14:textId="781DBFF4" w:rsidR="00E331CB"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18189639"/>
                <w:placeholder>
                  <w:docPart w:val="9FEE23850A884DDFA97A94D33DCDD72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331CB" w:rsidRPr="0060588A" w14:paraId="16D2D73F" w14:textId="77777777" w:rsidTr="00AF2CBC">
        <w:trPr>
          <w:trHeight w:val="624"/>
        </w:trPr>
        <w:tc>
          <w:tcPr>
            <w:tcW w:w="4343" w:type="dxa"/>
            <w:tcBorders>
              <w:top w:val="single" w:sz="4" w:space="0" w:color="auto"/>
              <w:left w:val="single" w:sz="4" w:space="0" w:color="auto"/>
              <w:right w:val="single" w:sz="4" w:space="0" w:color="auto"/>
            </w:tcBorders>
          </w:tcPr>
          <w:p w14:paraId="49298A08" w14:textId="05CA95DF" w:rsidR="00E331CB" w:rsidRPr="00BF2B48" w:rsidRDefault="00E331CB" w:rsidP="00E331CB">
            <w:pPr>
              <w:ind w:left="1"/>
              <w:rPr>
                <w:color w:val="000000" w:themeColor="text1"/>
                <w:sz w:val="20"/>
              </w:rPr>
            </w:pPr>
            <w:r w:rsidRPr="00BF2B48">
              <w:rPr>
                <w:color w:val="000000" w:themeColor="text1"/>
                <w:sz w:val="20"/>
              </w:rPr>
              <w:t xml:space="preserve">c.1.11 </w:t>
            </w:r>
            <w:r w:rsidRPr="00BF2B48">
              <w:rPr>
                <w:sz w:val="20"/>
              </w:rPr>
              <w:t xml:space="preserve">Eseguire a mano la prova di pelatura sulle impermeabilizzazioni con </w:t>
            </w:r>
            <w:r>
              <w:rPr>
                <w:color w:val="000000" w:themeColor="text1"/>
                <w:sz w:val="20"/>
              </w:rPr>
              <w:t>membrane bituminose</w:t>
            </w:r>
            <w:r w:rsidRPr="00BF2B48">
              <w:rPr>
                <w:color w:val="000000" w:themeColor="text1"/>
                <w:sz w:val="20"/>
              </w:rPr>
              <w:t xml:space="preserve"> </w:t>
            </w:r>
            <w:r w:rsidRPr="00BF2B48">
              <w:rPr>
                <w:sz w:val="20"/>
              </w:rPr>
              <w:t>e verbalizzarla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92997828"/>
              <w:date>
                <w:dateFormat w:val="dd.MM.yyyy"/>
                <w:lid w:val="de-CH"/>
                <w:storeMappedDataAs w:val="dateTime"/>
                <w:calendar w:val="gregorian"/>
              </w:date>
            </w:sdtPr>
            <w:sdtEndPr/>
            <w:sdtContent>
              <w:p w14:paraId="2EFAA47B"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9A12587"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44112921"/>
              <w:date>
                <w:dateFormat w:val="dd.MM.yyyy"/>
                <w:lid w:val="de-CH"/>
                <w:storeMappedDataAs w:val="dateTime"/>
                <w:calendar w:val="gregorian"/>
              </w:date>
            </w:sdtPr>
            <w:sdtEndPr/>
            <w:sdtContent>
              <w:p w14:paraId="6084C2E5"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2996F8"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84200183"/>
              <w:date>
                <w:dateFormat w:val="dd.MM.yyyy"/>
                <w:lid w:val="de-CH"/>
                <w:storeMappedDataAs w:val="dateTime"/>
                <w:calendar w:val="gregorian"/>
              </w:date>
            </w:sdtPr>
            <w:sdtEndPr/>
            <w:sdtContent>
              <w:p w14:paraId="6035BE94"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4916349" w14:textId="77777777" w:rsidR="00E331CB" w:rsidRDefault="00E331CB" w:rsidP="00E331C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C428DD3"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01527737"/>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35091570"/>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047A1E9"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516492413"/>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689AD463" w14:textId="271B1B59" w:rsidR="00E331CB"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55526466"/>
                <w:placeholder>
                  <w:docPart w:val="811C3BC5FCE2461F9289ECB740FC9B4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331CB" w:rsidRPr="0060588A" w14:paraId="28BA5E13" w14:textId="77777777" w:rsidTr="00AF2CBC">
        <w:trPr>
          <w:trHeight w:val="624"/>
        </w:trPr>
        <w:tc>
          <w:tcPr>
            <w:tcW w:w="4343" w:type="dxa"/>
            <w:tcBorders>
              <w:top w:val="single" w:sz="4" w:space="0" w:color="auto"/>
              <w:left w:val="single" w:sz="4" w:space="0" w:color="auto"/>
              <w:right w:val="single" w:sz="4" w:space="0" w:color="auto"/>
            </w:tcBorders>
          </w:tcPr>
          <w:p w14:paraId="0EF62D5C" w14:textId="47E43021" w:rsidR="00E331CB" w:rsidRPr="00BF2B48" w:rsidRDefault="00E331CB" w:rsidP="00E331CB">
            <w:pPr>
              <w:ind w:left="1"/>
              <w:rPr>
                <w:color w:val="000000" w:themeColor="text1"/>
                <w:sz w:val="20"/>
              </w:rPr>
            </w:pPr>
            <w:r w:rsidRPr="00BF2B48">
              <w:rPr>
                <w:color w:val="000000" w:themeColor="text1"/>
                <w:sz w:val="20"/>
              </w:rPr>
              <w:t xml:space="preserve">c.1.12 </w:t>
            </w:r>
            <w:r w:rsidRPr="00BF2B48">
              <w:rPr>
                <w:sz w:val="20"/>
              </w:rPr>
              <w:t xml:space="preserve">Mettere a punto un piano dei profili laterali per impermeabilizzazioni con </w:t>
            </w:r>
            <w:r>
              <w:rPr>
                <w:color w:val="000000" w:themeColor="text1"/>
                <w:sz w:val="20"/>
              </w:rPr>
              <w:t>membrane bituminose</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36076816"/>
              <w:date>
                <w:dateFormat w:val="dd.MM.yyyy"/>
                <w:lid w:val="de-CH"/>
                <w:storeMappedDataAs w:val="dateTime"/>
                <w:calendar w:val="gregorian"/>
              </w:date>
            </w:sdtPr>
            <w:sdtEndPr/>
            <w:sdtContent>
              <w:p w14:paraId="3003A149"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36E2A3"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69034649"/>
              <w:date>
                <w:dateFormat w:val="dd.MM.yyyy"/>
                <w:lid w:val="de-CH"/>
                <w:storeMappedDataAs w:val="dateTime"/>
                <w:calendar w:val="gregorian"/>
              </w:date>
            </w:sdtPr>
            <w:sdtEndPr/>
            <w:sdtContent>
              <w:p w14:paraId="164F46C3"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5A1543D"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73200124"/>
              <w:date>
                <w:dateFormat w:val="dd.MM.yyyy"/>
                <w:lid w:val="de-CH"/>
                <w:storeMappedDataAs w:val="dateTime"/>
                <w:calendar w:val="gregorian"/>
              </w:date>
            </w:sdtPr>
            <w:sdtEndPr/>
            <w:sdtContent>
              <w:p w14:paraId="7A5A6720"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299DDF" w14:textId="77777777" w:rsidR="00E331CB" w:rsidRDefault="00E331CB" w:rsidP="00E331C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5D957DEE"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50052312"/>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30076776"/>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B0D0D72"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37972212"/>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5C9A5BA3" w14:textId="4EC99D2A" w:rsidR="00E331CB"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00116880"/>
                <w:placeholder>
                  <w:docPart w:val="15CAD853B7704FEBA7DE9E2F1D32A0A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331CB" w:rsidRPr="0060588A" w14:paraId="5E831575" w14:textId="77777777" w:rsidTr="00AF2CBC">
        <w:trPr>
          <w:trHeight w:val="624"/>
        </w:trPr>
        <w:tc>
          <w:tcPr>
            <w:tcW w:w="4343" w:type="dxa"/>
            <w:tcBorders>
              <w:top w:val="single" w:sz="4" w:space="0" w:color="auto"/>
              <w:left w:val="single" w:sz="4" w:space="0" w:color="auto"/>
              <w:right w:val="single" w:sz="4" w:space="0" w:color="auto"/>
            </w:tcBorders>
          </w:tcPr>
          <w:p w14:paraId="705DC9BE" w14:textId="18172A99" w:rsidR="00E331CB" w:rsidRPr="00BF2B48" w:rsidRDefault="00E331CB" w:rsidP="00E331CB">
            <w:pPr>
              <w:ind w:left="1"/>
              <w:rPr>
                <w:color w:val="000000" w:themeColor="text1"/>
                <w:sz w:val="20"/>
              </w:rPr>
            </w:pPr>
            <w:r>
              <w:rPr>
                <w:color w:val="000000" w:themeColor="text1"/>
                <w:sz w:val="20"/>
              </w:rPr>
              <w:t xml:space="preserve">c.1.13 </w:t>
            </w:r>
            <w:r w:rsidRPr="00BF2B48">
              <w:rPr>
                <w:sz w:val="20"/>
              </w:rPr>
              <w:t xml:space="preserve">Eseguire e verbalizzare controlli finali per impermeabilizzazioni </w:t>
            </w:r>
            <w:r>
              <w:rPr>
                <w:color w:val="000000" w:themeColor="text1"/>
                <w:sz w:val="20"/>
              </w:rPr>
              <w:t>con membrane bituminose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86277426"/>
              <w:date>
                <w:dateFormat w:val="dd.MM.yyyy"/>
                <w:lid w:val="de-CH"/>
                <w:storeMappedDataAs w:val="dateTime"/>
                <w:calendar w:val="gregorian"/>
              </w:date>
            </w:sdtPr>
            <w:sdtEndPr/>
            <w:sdtContent>
              <w:p w14:paraId="1DF9FE9A"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91168F2"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24112530"/>
              <w:date>
                <w:dateFormat w:val="dd.MM.yyyy"/>
                <w:lid w:val="de-CH"/>
                <w:storeMappedDataAs w:val="dateTime"/>
                <w:calendar w:val="gregorian"/>
              </w:date>
            </w:sdtPr>
            <w:sdtEndPr/>
            <w:sdtContent>
              <w:p w14:paraId="1AA91B36"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BF3ED8D" w14:textId="77777777" w:rsidR="00E331CB" w:rsidRDefault="00E331CB" w:rsidP="00E331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21885543"/>
              <w:date>
                <w:dateFormat w:val="dd.MM.yyyy"/>
                <w:lid w:val="de-CH"/>
                <w:storeMappedDataAs w:val="dateTime"/>
                <w:calendar w:val="gregorian"/>
              </w:date>
            </w:sdtPr>
            <w:sdtEndPr/>
            <w:sdtContent>
              <w:p w14:paraId="6485A21C" w14:textId="77777777" w:rsidR="00E331CB" w:rsidRPr="0060588A" w:rsidRDefault="00E331CB" w:rsidP="00E331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ECE156" w14:textId="77777777" w:rsidR="00E331CB" w:rsidRDefault="00E331CB" w:rsidP="00E331C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07D5648"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3194484"/>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26570999"/>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63D496"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256326522"/>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458D730A" w14:textId="17DF3C76" w:rsidR="00E331CB"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55671770"/>
                <w:placeholder>
                  <w:docPart w:val="71CF680BC68145149182601C909AEBCD"/>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D634DF5" w14:textId="77777777" w:rsidR="000F6DD7" w:rsidRPr="0060588A" w:rsidRDefault="000F6DD7" w:rsidP="00701407">
      <w:pPr>
        <w:rPr>
          <w:rFonts w:eastAsia="Century Gothic" w:cs="Times New Roman"/>
          <w:kern w:val="0"/>
          <w:sz w:val="20"/>
          <w:szCs w:val="20"/>
          <w:lang w:eastAsia="de-CH"/>
          <w14:ligatures w14:val="none"/>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7C15982F" w14:textId="77777777" w:rsidTr="00761CD5">
        <w:trPr>
          <w:trHeight w:val="794"/>
        </w:trPr>
        <w:tc>
          <w:tcPr>
            <w:tcW w:w="10068" w:type="dxa"/>
            <w:gridSpan w:val="5"/>
            <w:shd w:val="clear" w:color="auto" w:fill="DBE5F1"/>
            <w:hideMark/>
          </w:tcPr>
          <w:bookmarkEnd w:id="48"/>
          <w:p w14:paraId="4995B38E" w14:textId="77777777" w:rsidR="00577F76" w:rsidRPr="00E97A8B" w:rsidRDefault="000A751F" w:rsidP="00577F76">
            <w:pPr>
              <w:rPr>
                <w:b/>
                <w:sz w:val="20"/>
                <w:szCs w:val="20"/>
              </w:rPr>
            </w:pPr>
            <w:r w:rsidRPr="0060588A">
              <w:rPr>
                <w:b/>
                <w:sz w:val="20"/>
                <w:szCs w:val="20"/>
              </w:rPr>
              <w:t xml:space="preserve">Competenza operativa c.2: </w:t>
            </w:r>
            <w:r w:rsidR="00577F76">
              <w:rPr>
                <w:b/>
                <w:sz w:val="20"/>
                <w:szCs w:val="20"/>
              </w:rPr>
              <w:t>p</w:t>
            </w:r>
            <w:r w:rsidR="00577F76" w:rsidRPr="00E97A8B">
              <w:rPr>
                <w:b/>
                <w:sz w:val="20"/>
                <w:szCs w:val="20"/>
              </w:rPr>
              <w:t>osare sistemi di impermeabilizzazione con geomembrane</w:t>
            </w:r>
          </w:p>
          <w:p w14:paraId="1D4BB2C3" w14:textId="0F162C66" w:rsidR="00184EFA" w:rsidRPr="0060588A" w:rsidRDefault="00577F76" w:rsidP="00577F76">
            <w:pPr>
              <w:rPr>
                <w:rFonts w:eastAsia="Century Gothic" w:cs="Times New Roman"/>
                <w:b/>
                <w:kern w:val="0"/>
                <w:sz w:val="20"/>
                <w:szCs w:val="20"/>
                <w:lang w:eastAsia="de-CH"/>
                <w14:ligatures w14:val="none"/>
              </w:rPr>
            </w:pPr>
            <w:r w:rsidRPr="00BF2B48">
              <w:rPr>
                <w:sz w:val="20"/>
              </w:rPr>
              <w:t xml:space="preserve">Una volta allestito il posto di lavoro in cantiere, gli impermeabilizzatori AFC eseguono i lavori di impermeabilizzazione previsti con </w:t>
            </w:r>
            <w:r>
              <w:rPr>
                <w:sz w:val="20"/>
              </w:rPr>
              <w:t>geomembrane</w:t>
            </w:r>
            <w:r w:rsidRPr="00BF2B48">
              <w:rPr>
                <w:sz w:val="20"/>
              </w:rPr>
              <w:t xml:space="preserve"> sulla base della documentazione sulla commessa, delle direttive e dei piani specifici.  Se accertano che questi lavori non possono essere eseguiti come pianificato, decidono autonomamente o in accordo con altri soggetti coinvolti, in merito ad eventuali modifiche definendole di conseguenza.</w:t>
            </w:r>
          </w:p>
        </w:tc>
      </w:tr>
      <w:tr w:rsidR="007315D5" w:rsidRPr="0060588A" w14:paraId="73DADC36" w14:textId="77777777" w:rsidTr="00AF2CBC">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3D5DB05" w14:textId="77777777" w:rsidR="001D1C0E" w:rsidRPr="0060588A" w:rsidRDefault="001D1C0E"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9C2C54B" w14:textId="1D04FFCB"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3°</w:t>
            </w:r>
            <w:proofErr w:type="gramEnd"/>
            <w:r w:rsidRPr="0060588A">
              <w:rPr>
                <w:rFonts w:eastAsia="Century Gothic" w:cs="Arial"/>
                <w:kern w:val="0"/>
                <w:sz w:val="20"/>
                <w:szCs w:val="20"/>
                <w:lang w:eastAsia="de-CH"/>
                <w14:ligatures w14:val="none"/>
              </w:rPr>
              <w:t>/4°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01795CF"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6F92565C"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2E3EF326"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B733D8"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C4CD2C9"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A3F69BF"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DC8A09F"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4C6E49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D3CD6E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0DA94B"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11249DB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4C3CF99"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3E2B3460"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1A8514BA"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0AE43357" w14:textId="7E78F2D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761CD5" w:rsidRPr="0060588A" w14:paraId="2A2E46B5" w14:textId="77777777" w:rsidTr="00AF2CBC">
        <w:trPr>
          <w:trHeight w:val="624"/>
        </w:trPr>
        <w:tc>
          <w:tcPr>
            <w:tcW w:w="4342" w:type="dxa"/>
            <w:tcBorders>
              <w:top w:val="single" w:sz="4" w:space="0" w:color="auto"/>
              <w:left w:val="single" w:sz="4" w:space="0" w:color="auto"/>
              <w:right w:val="single" w:sz="4" w:space="0" w:color="auto"/>
            </w:tcBorders>
          </w:tcPr>
          <w:p w14:paraId="67135870" w14:textId="4CE82700" w:rsidR="00761CD5" w:rsidRPr="0060588A" w:rsidRDefault="001355FC" w:rsidP="00761CD5">
            <w:pPr>
              <w:ind w:left="1"/>
              <w:rPr>
                <w:rFonts w:eastAsia="Century Gothic" w:cs="Arial"/>
                <w:kern w:val="0"/>
                <w:sz w:val="20"/>
                <w:szCs w:val="20"/>
                <w:lang w:eastAsia="de-DE"/>
                <w14:ligatures w14:val="none"/>
              </w:rPr>
            </w:pPr>
            <w:r w:rsidRPr="00BF2B48">
              <w:rPr>
                <w:sz w:val="20"/>
              </w:rPr>
              <w:t xml:space="preserve">c.2.1 Pianificare impermeabilizzazioni con </w:t>
            </w:r>
            <w:r>
              <w:rPr>
                <w:sz w:val="20"/>
              </w:rPr>
              <w:t>geomembrane</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80814971"/>
              <w:date>
                <w:dateFormat w:val="dd.MM.yyyy"/>
                <w:lid w:val="de-CH"/>
                <w:storeMappedDataAs w:val="dateTime"/>
                <w:calendar w:val="gregorian"/>
              </w:date>
            </w:sdtPr>
            <w:sdtEndPr/>
            <w:sdtContent>
              <w:p w14:paraId="29CF3EFB"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AFE413"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58619533"/>
              <w:date>
                <w:dateFormat w:val="dd.MM.yyyy"/>
                <w:lid w:val="de-CH"/>
                <w:storeMappedDataAs w:val="dateTime"/>
                <w:calendar w:val="gregorian"/>
              </w:date>
            </w:sdtPr>
            <w:sdtEndPr/>
            <w:sdtContent>
              <w:p w14:paraId="0CCD6BEC"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B1E6FF"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93091075"/>
              <w:date>
                <w:dateFormat w:val="dd.MM.yyyy"/>
                <w:lid w:val="de-CH"/>
                <w:storeMappedDataAs w:val="dateTime"/>
                <w:calendar w:val="gregorian"/>
              </w:date>
            </w:sdtPr>
            <w:sdtEndPr/>
            <w:sdtContent>
              <w:p w14:paraId="26F78933"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5724BA"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BC03AF5"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2475029"/>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52081780"/>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A2998D"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302040502"/>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3310E502" w14:textId="50E99A2D" w:rsidR="00761CD5"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44053545"/>
                <w:placeholder>
                  <w:docPart w:val="608A075E128A49E2B6AC051DBA0E99B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61CD5" w:rsidRPr="0060588A" w14:paraId="5EC6434A" w14:textId="77777777" w:rsidTr="00AF2CBC">
        <w:trPr>
          <w:trHeight w:val="624"/>
        </w:trPr>
        <w:tc>
          <w:tcPr>
            <w:tcW w:w="4342" w:type="dxa"/>
            <w:tcBorders>
              <w:top w:val="single" w:sz="4" w:space="0" w:color="auto"/>
              <w:left w:val="single" w:sz="4" w:space="0" w:color="auto"/>
              <w:right w:val="single" w:sz="4" w:space="0" w:color="auto"/>
            </w:tcBorders>
          </w:tcPr>
          <w:p w14:paraId="4C5B6472" w14:textId="7D199715" w:rsidR="00761CD5" w:rsidRPr="0060588A" w:rsidRDefault="006321CA" w:rsidP="00761CD5">
            <w:pPr>
              <w:ind w:left="1"/>
              <w:rPr>
                <w:rFonts w:eastAsia="Century Gothic" w:cs="Arial"/>
                <w:kern w:val="0"/>
                <w:sz w:val="20"/>
                <w:szCs w:val="20"/>
                <w:lang w:eastAsia="de-DE"/>
                <w14:ligatures w14:val="none"/>
              </w:rPr>
            </w:pPr>
            <w:r w:rsidRPr="00BF2B48">
              <w:rPr>
                <w:sz w:val="20"/>
              </w:rPr>
              <w:t xml:space="preserve">c.2.3 </w:t>
            </w:r>
            <w:r w:rsidRPr="00BF2B48">
              <w:rPr>
                <w:color w:val="000000" w:themeColor="text1"/>
                <w:sz w:val="20"/>
              </w:rPr>
              <w:t xml:space="preserve">Posare </w:t>
            </w:r>
            <w:r>
              <w:rPr>
                <w:color w:val="000000" w:themeColor="text1"/>
                <w:sz w:val="20"/>
              </w:rPr>
              <w:t>barriere</w:t>
            </w:r>
            <w:r w:rsidRPr="00BF2B48">
              <w:rPr>
                <w:color w:val="000000" w:themeColor="text1"/>
                <w:sz w:val="20"/>
              </w:rPr>
              <w:t xml:space="preserve"> vapore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7516009"/>
              <w:date>
                <w:dateFormat w:val="dd.MM.yyyy"/>
                <w:lid w:val="de-CH"/>
                <w:storeMappedDataAs w:val="dateTime"/>
                <w:calendar w:val="gregorian"/>
              </w:date>
            </w:sdtPr>
            <w:sdtEndPr/>
            <w:sdtContent>
              <w:p w14:paraId="34A7D90E"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3EB472"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66286365"/>
              <w:date>
                <w:dateFormat w:val="dd.MM.yyyy"/>
                <w:lid w:val="de-CH"/>
                <w:storeMappedDataAs w:val="dateTime"/>
                <w:calendar w:val="gregorian"/>
              </w:date>
            </w:sdtPr>
            <w:sdtEndPr/>
            <w:sdtContent>
              <w:p w14:paraId="4E9D4265"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8F363"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0976428"/>
              <w:date>
                <w:dateFormat w:val="dd.MM.yyyy"/>
                <w:lid w:val="de-CH"/>
                <w:storeMappedDataAs w:val="dateTime"/>
                <w:calendar w:val="gregorian"/>
              </w:date>
            </w:sdtPr>
            <w:sdtEndPr/>
            <w:sdtContent>
              <w:p w14:paraId="2C6DD683"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CB2641"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3D84483"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79072064"/>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16085187"/>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AC94980"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945297652"/>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4ACE1346" w14:textId="1715B3A1" w:rsidR="00761CD5"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69505123"/>
                <w:placeholder>
                  <w:docPart w:val="300DA560CA10476A903625275A9C74F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335B" w:rsidRPr="0060588A" w14:paraId="0D92363F" w14:textId="77777777" w:rsidTr="00AF2CBC">
        <w:trPr>
          <w:trHeight w:val="624"/>
        </w:trPr>
        <w:tc>
          <w:tcPr>
            <w:tcW w:w="4342" w:type="dxa"/>
            <w:tcBorders>
              <w:top w:val="single" w:sz="4" w:space="0" w:color="auto"/>
              <w:left w:val="single" w:sz="4" w:space="0" w:color="auto"/>
              <w:right w:val="single" w:sz="4" w:space="0" w:color="auto"/>
            </w:tcBorders>
          </w:tcPr>
          <w:p w14:paraId="487852EF" w14:textId="19469A87" w:rsidR="0010335B" w:rsidRPr="0060588A" w:rsidRDefault="0010335B" w:rsidP="0010335B">
            <w:pPr>
              <w:ind w:left="1"/>
              <w:rPr>
                <w:rFonts w:eastAsia="Century Gothic" w:cs="Arial"/>
                <w:kern w:val="0"/>
                <w:sz w:val="20"/>
                <w:szCs w:val="20"/>
                <w:lang w:eastAsia="de-DE"/>
                <w14:ligatures w14:val="none"/>
              </w:rPr>
            </w:pPr>
            <w:r w:rsidRPr="00BF2B48">
              <w:rPr>
                <w:sz w:val="20"/>
              </w:rPr>
              <w:t>c.2.4 Posare isolamenti termici compatibilmente con il sistema e con attenzione al risparmio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17877296"/>
              <w:date>
                <w:dateFormat w:val="dd.MM.yyyy"/>
                <w:lid w:val="de-CH"/>
                <w:storeMappedDataAs w:val="dateTime"/>
                <w:calendar w:val="gregorian"/>
              </w:date>
            </w:sdtPr>
            <w:sdtEndPr/>
            <w:sdtContent>
              <w:p w14:paraId="65F50D9C"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5180E0A"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95179837"/>
              <w:date>
                <w:dateFormat w:val="dd.MM.yyyy"/>
                <w:lid w:val="de-CH"/>
                <w:storeMappedDataAs w:val="dateTime"/>
                <w:calendar w:val="gregorian"/>
              </w:date>
            </w:sdtPr>
            <w:sdtEndPr/>
            <w:sdtContent>
              <w:p w14:paraId="06DF4C7C"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85E306"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29347623"/>
              <w:date>
                <w:dateFormat w:val="dd.MM.yyyy"/>
                <w:lid w:val="de-CH"/>
                <w:storeMappedDataAs w:val="dateTime"/>
                <w:calendar w:val="gregorian"/>
              </w:date>
            </w:sdtPr>
            <w:sdtEndPr/>
            <w:sdtContent>
              <w:p w14:paraId="0E633CF1"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25A246"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844B639"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05126600"/>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69337522"/>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F0F5751"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992060523"/>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3139B2EF" w14:textId="2A957127" w:rsidR="0010335B"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5708201"/>
                <w:placeholder>
                  <w:docPart w:val="A327C28C401D40B8800ADFA029A1368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335B" w:rsidRPr="0060588A" w14:paraId="38B9F75D" w14:textId="77777777" w:rsidTr="00AF2CBC">
        <w:trPr>
          <w:trHeight w:val="624"/>
        </w:trPr>
        <w:tc>
          <w:tcPr>
            <w:tcW w:w="4342" w:type="dxa"/>
            <w:tcBorders>
              <w:top w:val="single" w:sz="4" w:space="0" w:color="auto"/>
              <w:left w:val="single" w:sz="4" w:space="0" w:color="auto"/>
              <w:right w:val="single" w:sz="4" w:space="0" w:color="auto"/>
            </w:tcBorders>
          </w:tcPr>
          <w:p w14:paraId="3D37C3F0" w14:textId="392CED3D" w:rsidR="0010335B" w:rsidRPr="0060588A" w:rsidRDefault="0010335B" w:rsidP="0010335B">
            <w:pPr>
              <w:ind w:left="1"/>
              <w:rPr>
                <w:rFonts w:eastAsia="Century Gothic" w:cs="Arial"/>
                <w:kern w:val="0"/>
                <w:sz w:val="20"/>
                <w:szCs w:val="20"/>
                <w:lang w:eastAsia="de-DE"/>
                <w14:ligatures w14:val="none"/>
              </w:rPr>
            </w:pPr>
            <w:r w:rsidRPr="00BF2B48">
              <w:rPr>
                <w:sz w:val="20"/>
              </w:rPr>
              <w:t xml:space="preserve">c.2.5 Posare </w:t>
            </w:r>
            <w:r>
              <w:rPr>
                <w:sz w:val="20"/>
              </w:rPr>
              <w:t>geomembrane</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72501604"/>
              <w:date>
                <w:dateFormat w:val="dd.MM.yyyy"/>
                <w:lid w:val="de-CH"/>
                <w:storeMappedDataAs w:val="dateTime"/>
                <w:calendar w:val="gregorian"/>
              </w:date>
            </w:sdtPr>
            <w:sdtEndPr/>
            <w:sdtContent>
              <w:p w14:paraId="6C0643AC"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75F1273"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86478111"/>
              <w:date>
                <w:dateFormat w:val="dd.MM.yyyy"/>
                <w:lid w:val="de-CH"/>
                <w:storeMappedDataAs w:val="dateTime"/>
                <w:calendar w:val="gregorian"/>
              </w:date>
            </w:sdtPr>
            <w:sdtEndPr/>
            <w:sdtContent>
              <w:p w14:paraId="25538E16"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17EA056"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51112864"/>
              <w:date>
                <w:dateFormat w:val="dd.MM.yyyy"/>
                <w:lid w:val="de-CH"/>
                <w:storeMappedDataAs w:val="dateTime"/>
                <w:calendar w:val="gregorian"/>
              </w:date>
            </w:sdtPr>
            <w:sdtEndPr/>
            <w:sdtContent>
              <w:p w14:paraId="41D9BB83"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FB7A3D"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8FED6C0"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29014919"/>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86446998"/>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3815C50"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916442401"/>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16CC5A89" w14:textId="44BF5DBA" w:rsidR="0010335B"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98700402"/>
                <w:placeholder>
                  <w:docPart w:val="FC90E5E064694EEAA7EDDDF116AAD72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335B" w:rsidRPr="0060588A" w14:paraId="08F54BFB" w14:textId="77777777" w:rsidTr="00AF2CBC">
        <w:trPr>
          <w:trHeight w:val="624"/>
        </w:trPr>
        <w:tc>
          <w:tcPr>
            <w:tcW w:w="4342" w:type="dxa"/>
            <w:tcBorders>
              <w:top w:val="single" w:sz="4" w:space="0" w:color="auto"/>
              <w:left w:val="single" w:sz="4" w:space="0" w:color="auto"/>
              <w:right w:val="single" w:sz="4" w:space="0" w:color="auto"/>
            </w:tcBorders>
          </w:tcPr>
          <w:p w14:paraId="51536A19" w14:textId="149BF39A" w:rsidR="0010335B" w:rsidRPr="0060588A" w:rsidRDefault="0010335B" w:rsidP="0010335B">
            <w:pPr>
              <w:ind w:left="1"/>
              <w:rPr>
                <w:rFonts w:eastAsia="Century Gothic" w:cs="Arial"/>
                <w:kern w:val="0"/>
                <w:sz w:val="20"/>
                <w:szCs w:val="20"/>
                <w:lang w:eastAsia="de-DE"/>
                <w14:ligatures w14:val="none"/>
              </w:rPr>
            </w:pPr>
            <w:r w:rsidRPr="00BF2B48">
              <w:rPr>
                <w:sz w:val="20"/>
              </w:rPr>
              <w:t xml:space="preserve">c.2.6 Montare sistemi di sicurezza per impermeabilizzazioni con </w:t>
            </w:r>
            <w:r>
              <w:rPr>
                <w:sz w:val="20"/>
              </w:rPr>
              <w:t>geomembrane</w:t>
            </w:r>
            <w:r w:rsidRPr="00BF2B48">
              <w:rPr>
                <w:sz w:val="20"/>
              </w:rPr>
              <w:t xml:space="preserve"> (C3)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8705295"/>
              <w:date>
                <w:dateFormat w:val="dd.MM.yyyy"/>
                <w:lid w:val="de-CH"/>
                <w:storeMappedDataAs w:val="dateTime"/>
                <w:calendar w:val="gregorian"/>
              </w:date>
            </w:sdtPr>
            <w:sdtEndPr/>
            <w:sdtContent>
              <w:p w14:paraId="6CC4EAF2"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97624D9"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55831311"/>
              <w:date>
                <w:dateFormat w:val="dd.MM.yyyy"/>
                <w:lid w:val="de-CH"/>
                <w:storeMappedDataAs w:val="dateTime"/>
                <w:calendar w:val="gregorian"/>
              </w:date>
            </w:sdtPr>
            <w:sdtEndPr/>
            <w:sdtContent>
              <w:p w14:paraId="24707811"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BAF8D9"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09031470"/>
              <w:date>
                <w:dateFormat w:val="dd.MM.yyyy"/>
                <w:lid w:val="de-CH"/>
                <w:storeMappedDataAs w:val="dateTime"/>
                <w:calendar w:val="gregorian"/>
              </w:date>
            </w:sdtPr>
            <w:sdtEndPr/>
            <w:sdtContent>
              <w:p w14:paraId="64E95A0C"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30678E"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9DEDD35"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76474561"/>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878006"/>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5D923AE"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596939356"/>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592C062A" w14:textId="163A937E" w:rsidR="0010335B"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04257596"/>
                <w:placeholder>
                  <w:docPart w:val="4ABF317CC2564FD4B585AF2BB380BC1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335B" w:rsidRPr="0060588A" w14:paraId="1A2A46DA" w14:textId="77777777" w:rsidTr="00AF2CBC">
        <w:trPr>
          <w:trHeight w:val="624"/>
        </w:trPr>
        <w:tc>
          <w:tcPr>
            <w:tcW w:w="4342" w:type="dxa"/>
            <w:tcBorders>
              <w:top w:val="single" w:sz="4" w:space="0" w:color="auto"/>
              <w:left w:val="single" w:sz="4" w:space="0" w:color="auto"/>
              <w:right w:val="single" w:sz="4" w:space="0" w:color="auto"/>
            </w:tcBorders>
          </w:tcPr>
          <w:p w14:paraId="28DFCEBE" w14:textId="66596191" w:rsidR="0010335B" w:rsidRPr="0060588A" w:rsidRDefault="0010335B" w:rsidP="0010335B">
            <w:pPr>
              <w:ind w:left="1"/>
              <w:rPr>
                <w:rFonts w:eastAsia="Century Gothic" w:cs="Arial"/>
                <w:kern w:val="0"/>
                <w:sz w:val="20"/>
                <w:szCs w:val="20"/>
                <w:lang w:eastAsia="de-DE"/>
                <w14:ligatures w14:val="none"/>
              </w:rPr>
            </w:pPr>
            <w:r w:rsidRPr="00BF2B48">
              <w:rPr>
                <w:sz w:val="20"/>
              </w:rPr>
              <w:t xml:space="preserve">c.2.7 Montare vari elementi e terminali in lamiera per impermeabilizzazioni con </w:t>
            </w:r>
            <w:r>
              <w:rPr>
                <w:sz w:val="20"/>
              </w:rPr>
              <w:t>geomembrane</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46876908"/>
              <w:date>
                <w:dateFormat w:val="dd.MM.yyyy"/>
                <w:lid w:val="de-CH"/>
                <w:storeMappedDataAs w:val="dateTime"/>
                <w:calendar w:val="gregorian"/>
              </w:date>
            </w:sdtPr>
            <w:sdtEndPr/>
            <w:sdtContent>
              <w:p w14:paraId="3B5477B2"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280AC99"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51896097"/>
              <w:date>
                <w:dateFormat w:val="dd.MM.yyyy"/>
                <w:lid w:val="de-CH"/>
                <w:storeMappedDataAs w:val="dateTime"/>
                <w:calendar w:val="gregorian"/>
              </w:date>
            </w:sdtPr>
            <w:sdtEndPr/>
            <w:sdtContent>
              <w:p w14:paraId="0D6A479F"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14A50AA"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9917466"/>
              <w:date>
                <w:dateFormat w:val="dd.MM.yyyy"/>
                <w:lid w:val="de-CH"/>
                <w:storeMappedDataAs w:val="dateTime"/>
                <w:calendar w:val="gregorian"/>
              </w:date>
            </w:sdtPr>
            <w:sdtEndPr/>
            <w:sdtContent>
              <w:p w14:paraId="5B05628C"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A27810"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A4CA1D4"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66709749"/>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80895807"/>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8E93028"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413356592"/>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55A44650" w14:textId="54E96F55" w:rsidR="0010335B"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26240100"/>
                <w:placeholder>
                  <w:docPart w:val="F51830A347E1475EAB9886A1BF30ED9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335B" w:rsidRPr="0060588A" w14:paraId="7CC1F7F9" w14:textId="77777777" w:rsidTr="0010335B">
        <w:trPr>
          <w:trHeight w:val="624"/>
        </w:trPr>
        <w:tc>
          <w:tcPr>
            <w:tcW w:w="4342" w:type="dxa"/>
            <w:tcBorders>
              <w:top w:val="single" w:sz="4" w:space="0" w:color="auto"/>
              <w:left w:val="single" w:sz="4" w:space="0" w:color="auto"/>
              <w:bottom w:val="single" w:sz="4" w:space="0" w:color="auto"/>
              <w:right w:val="single" w:sz="4" w:space="0" w:color="auto"/>
            </w:tcBorders>
          </w:tcPr>
          <w:p w14:paraId="77A9AB08" w14:textId="51F6952A" w:rsidR="0010335B" w:rsidRPr="0060588A" w:rsidRDefault="0010335B" w:rsidP="0010335B">
            <w:pPr>
              <w:ind w:left="1"/>
              <w:rPr>
                <w:rFonts w:eastAsia="Century Gothic" w:cs="Arial"/>
                <w:kern w:val="0"/>
                <w:sz w:val="20"/>
                <w:szCs w:val="20"/>
                <w:lang w:eastAsia="de-DE"/>
                <w14:ligatures w14:val="none"/>
              </w:rPr>
            </w:pPr>
            <w:r w:rsidRPr="00BF2B48">
              <w:rPr>
                <w:sz w:val="20"/>
              </w:rPr>
              <w:t xml:space="preserve">c.2.8 Formare giunture per impermeabilizzazioni con </w:t>
            </w:r>
            <w:r>
              <w:rPr>
                <w:sz w:val="20"/>
              </w:rPr>
              <w:t>geomembrane</w:t>
            </w:r>
            <w:r w:rsidRPr="00BF2B48">
              <w:rPr>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18284167"/>
              <w:date>
                <w:dateFormat w:val="dd.MM.yyyy"/>
                <w:lid w:val="de-CH"/>
                <w:storeMappedDataAs w:val="dateTime"/>
                <w:calendar w:val="gregorian"/>
              </w:date>
            </w:sdtPr>
            <w:sdtEndPr/>
            <w:sdtContent>
              <w:p w14:paraId="5D39B14B"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536DD4"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27455117"/>
              <w:date>
                <w:dateFormat w:val="dd.MM.yyyy"/>
                <w:lid w:val="de-CH"/>
                <w:storeMappedDataAs w:val="dateTime"/>
                <w:calendar w:val="gregorian"/>
              </w:date>
            </w:sdtPr>
            <w:sdtEndPr/>
            <w:sdtContent>
              <w:p w14:paraId="60A920DA"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5E25EF"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6106844"/>
              <w:date>
                <w:dateFormat w:val="dd.MM.yyyy"/>
                <w:lid w:val="de-CH"/>
                <w:storeMappedDataAs w:val="dateTime"/>
                <w:calendar w:val="gregorian"/>
              </w:date>
            </w:sdtPr>
            <w:sdtEndPr/>
            <w:sdtContent>
              <w:p w14:paraId="5DE21A63" w14:textId="77777777" w:rsidR="0010335B" w:rsidRPr="0060588A" w:rsidRDefault="0010335B" w:rsidP="001033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1B3CA1" w14:textId="77777777" w:rsidR="0010335B" w:rsidRPr="0060588A" w:rsidRDefault="0010335B" w:rsidP="0010335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77EDED60"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54340509"/>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96186690"/>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DB8690B"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443266329"/>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089FFD38" w14:textId="26A2BDDD" w:rsidR="0010335B" w:rsidRPr="0060588A" w:rsidRDefault="00F114A1" w:rsidP="00F114A1">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61011100"/>
                <w:placeholder>
                  <w:docPart w:val="CEDA165B053948A8BC2045F98AA68E1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3223B" w:rsidRPr="0060588A" w14:paraId="1860AFFF" w14:textId="77777777" w:rsidTr="00AF2CBC">
        <w:trPr>
          <w:trHeight w:val="624"/>
        </w:trPr>
        <w:tc>
          <w:tcPr>
            <w:tcW w:w="4342" w:type="dxa"/>
            <w:tcBorders>
              <w:top w:val="single" w:sz="4" w:space="0" w:color="auto"/>
              <w:left w:val="single" w:sz="4" w:space="0" w:color="auto"/>
              <w:right w:val="single" w:sz="4" w:space="0" w:color="auto"/>
            </w:tcBorders>
          </w:tcPr>
          <w:p w14:paraId="7A6311D9" w14:textId="5B9488E4" w:rsidR="00A3223B" w:rsidRPr="00BF2B48" w:rsidRDefault="00A3223B" w:rsidP="00A3223B">
            <w:pPr>
              <w:ind w:left="1"/>
              <w:rPr>
                <w:sz w:val="20"/>
              </w:rPr>
            </w:pPr>
            <w:r w:rsidRPr="00BF2B48">
              <w:rPr>
                <w:sz w:val="20"/>
              </w:rPr>
              <w:t xml:space="preserve">c.2.9 Eseguire e verbalizzare controlli finali per impermeabilizzazioni con </w:t>
            </w:r>
            <w:r>
              <w:rPr>
                <w:sz w:val="20"/>
              </w:rPr>
              <w:t>geomembrane</w:t>
            </w:r>
            <w:r w:rsidRPr="00BF2B48">
              <w:rPr>
                <w:sz w:val="20"/>
              </w:rPr>
              <w:t xml:space="preserve"> (C</w:t>
            </w:r>
            <w:r>
              <w:rPr>
                <w:sz w:val="20"/>
              </w:rPr>
              <w:t>3</w:t>
            </w:r>
            <w:r w:rsidRPr="00BF2B48">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24943228"/>
              <w:date>
                <w:dateFormat w:val="dd.MM.yyyy"/>
                <w:lid w:val="de-CH"/>
                <w:storeMappedDataAs w:val="dateTime"/>
                <w:calendar w:val="gregorian"/>
              </w:date>
            </w:sdtPr>
            <w:sdtEndPr/>
            <w:sdtContent>
              <w:p w14:paraId="3595F4BA" w14:textId="77777777" w:rsidR="00A3223B" w:rsidRPr="0060588A" w:rsidRDefault="00A3223B" w:rsidP="00A3223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B0A49F" w14:textId="77777777" w:rsidR="00A3223B" w:rsidRDefault="00A3223B" w:rsidP="00A3223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5291580"/>
              <w:date>
                <w:dateFormat w:val="dd.MM.yyyy"/>
                <w:lid w:val="de-CH"/>
                <w:storeMappedDataAs w:val="dateTime"/>
                <w:calendar w:val="gregorian"/>
              </w:date>
            </w:sdtPr>
            <w:sdtEndPr/>
            <w:sdtContent>
              <w:p w14:paraId="54DA4834" w14:textId="77777777" w:rsidR="00A3223B" w:rsidRPr="0060588A" w:rsidRDefault="00A3223B" w:rsidP="00A3223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4A84C18" w14:textId="77777777" w:rsidR="00A3223B" w:rsidRDefault="00A3223B" w:rsidP="00A3223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13527771"/>
              <w:date>
                <w:dateFormat w:val="dd.MM.yyyy"/>
                <w:lid w:val="de-CH"/>
                <w:storeMappedDataAs w:val="dateTime"/>
                <w:calendar w:val="gregorian"/>
              </w:date>
            </w:sdtPr>
            <w:sdtEndPr/>
            <w:sdtContent>
              <w:p w14:paraId="5510DB6A" w14:textId="77777777" w:rsidR="00A3223B" w:rsidRPr="0060588A" w:rsidRDefault="00A3223B" w:rsidP="00A3223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7BF082" w14:textId="77777777" w:rsidR="00A3223B" w:rsidRDefault="00A3223B" w:rsidP="00A3223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6B0CED84" w14:textId="77777777" w:rsidR="00F114A1" w:rsidRPr="0060588A" w:rsidRDefault="00905118" w:rsidP="00F114A1">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7088154"/>
                <w14:checkbox>
                  <w14:checked w14:val="0"/>
                  <w14:checkedState w14:val="2612" w14:font="MS Gothic"/>
                  <w14:uncheckedState w14:val="2610" w14:font="MS Gothic"/>
                </w14:checkbox>
              </w:sdtPr>
              <w:sdtEndPr/>
              <w:sdtContent>
                <w:r w:rsidR="00F114A1" w:rsidRPr="0060588A">
                  <w:rPr>
                    <w:rFonts w:ascii="MS Gothic" w:eastAsia="MS Gothic" w:hAnsi="MS Gothic" w:cs="Times New Roman"/>
                    <w:color w:val="000000"/>
                    <w:kern w:val="0"/>
                    <w:sz w:val="14"/>
                    <w:szCs w:val="14"/>
                    <w:lang w:eastAsia="de-CH"/>
                    <w14:ligatures w14:val="none"/>
                  </w:rPr>
                  <w:t>☐</w:t>
                </w:r>
              </w:sdtContent>
            </w:sdt>
            <w:r w:rsidR="00F114A1"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27917445"/>
                <w14:checkbox>
                  <w14:checked w14:val="0"/>
                  <w14:checkedState w14:val="2612" w14:font="MS Gothic"/>
                  <w14:uncheckedState w14:val="2610" w14:font="MS Gothic"/>
                </w14:checkbox>
              </w:sdtPr>
              <w:sdtEndPr/>
              <w:sdtContent>
                <w:r w:rsidR="00F114A1"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A00CC19" w14:textId="77777777" w:rsidR="00F114A1" w:rsidRPr="0060588A" w:rsidRDefault="00905118" w:rsidP="00F114A1">
            <w:pPr>
              <w:autoSpaceDE w:val="0"/>
              <w:autoSpaceDN w:val="0"/>
              <w:adjustRightInd w:val="0"/>
              <w:contextualSpacing/>
              <w:jc w:val="both"/>
              <w:rPr>
                <w:rFonts w:eastAsia="Century Gothic" w:cs="Arial"/>
                <w:sz w:val="14"/>
                <w:szCs w:val="14"/>
              </w:rPr>
            </w:pPr>
            <w:sdt>
              <w:sdtPr>
                <w:rPr>
                  <w:rFonts w:eastAsia="Century Gothic" w:cs="Arial"/>
                  <w:sz w:val="14"/>
                  <w:szCs w:val="14"/>
                </w:rPr>
                <w:id w:val="1807268100"/>
                <w:date>
                  <w:dateFormat w:val="dd.MM.yyyy"/>
                  <w:lid w:val="de-CH"/>
                  <w:storeMappedDataAs w:val="dateTime"/>
                  <w:calendar w:val="gregorian"/>
                </w:date>
              </w:sdtPr>
              <w:sdtEndPr/>
              <w:sdtContent>
                <w:r w:rsidR="00F114A1" w:rsidRPr="0060588A">
                  <w:rPr>
                    <w:rFonts w:eastAsia="Century Gothic" w:cs="Arial"/>
                    <w:sz w:val="14"/>
                    <w:szCs w:val="14"/>
                  </w:rPr>
                  <w:t xml:space="preserve">Inserisci la data </w:t>
                </w:r>
              </w:sdtContent>
            </w:sdt>
          </w:p>
          <w:p w14:paraId="18C6A97C" w14:textId="3BA2D1B2" w:rsidR="00A3223B" w:rsidRDefault="00F114A1" w:rsidP="00F114A1">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54339487"/>
                <w:placeholder>
                  <w:docPart w:val="ED06F6E4F0F54BD7A1A130E0761DA91E"/>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D26ECAD" w14:textId="05162BBD" w:rsidR="00761CD5" w:rsidRDefault="00761CD5">
      <w:pPr>
        <w:rPr>
          <w:sz w:val="20"/>
          <w:szCs w:val="20"/>
        </w:rPr>
      </w:pPr>
    </w:p>
    <w:p w14:paraId="3E98A97B" w14:textId="77777777" w:rsidR="00761CD5" w:rsidRDefault="00761CD5">
      <w:pPr>
        <w:spacing w:line="276" w:lineRule="auto"/>
        <w:rPr>
          <w:sz w:val="20"/>
          <w:szCs w:val="20"/>
        </w:rPr>
      </w:pPr>
      <w:r>
        <w:rPr>
          <w:sz w:val="20"/>
          <w:szCs w:val="20"/>
        </w:rPr>
        <w:br w:type="page"/>
      </w:r>
    </w:p>
    <w:p w14:paraId="303F3D0F"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1E149BC0" w14:textId="77777777" w:rsidTr="003C0352">
        <w:trPr>
          <w:trHeight w:val="1456"/>
        </w:trPr>
        <w:tc>
          <w:tcPr>
            <w:tcW w:w="10069" w:type="dxa"/>
            <w:gridSpan w:val="5"/>
            <w:shd w:val="clear" w:color="auto" w:fill="DBE5F1"/>
            <w:hideMark/>
          </w:tcPr>
          <w:p w14:paraId="617D39C5" w14:textId="77777777" w:rsidR="0078549F" w:rsidRPr="00E97A8B" w:rsidRDefault="00A36B36" w:rsidP="0078549F">
            <w:pPr>
              <w:rPr>
                <w:b/>
                <w:sz w:val="20"/>
                <w:szCs w:val="20"/>
              </w:rPr>
            </w:pPr>
            <w:r w:rsidRPr="0060588A">
              <w:rPr>
                <w:b/>
                <w:sz w:val="20"/>
                <w:szCs w:val="20"/>
              </w:rPr>
              <w:t xml:space="preserve">Competenza operativa c.3: </w:t>
            </w:r>
            <w:r w:rsidR="0078549F">
              <w:rPr>
                <w:b/>
                <w:sz w:val="20"/>
                <w:szCs w:val="20"/>
              </w:rPr>
              <w:t>a</w:t>
            </w:r>
            <w:r w:rsidR="0078549F" w:rsidRPr="00E97A8B">
              <w:rPr>
                <w:b/>
                <w:sz w:val="20"/>
                <w:szCs w:val="20"/>
              </w:rPr>
              <w:t>pplicare impermeabilizzazioni con plastica liquida</w:t>
            </w:r>
          </w:p>
          <w:p w14:paraId="350BBB13" w14:textId="1C1E2B69" w:rsidR="00184EFA" w:rsidRPr="0060588A" w:rsidRDefault="0078549F" w:rsidP="0078549F">
            <w:pPr>
              <w:rPr>
                <w:rFonts w:eastAsia="Century Gothic" w:cs="Times New Roman"/>
                <w:b/>
                <w:kern w:val="0"/>
                <w:sz w:val="20"/>
                <w:szCs w:val="20"/>
                <w:lang w:eastAsia="de-CH"/>
                <w14:ligatures w14:val="none"/>
              </w:rPr>
            </w:pPr>
            <w:r w:rsidRPr="00BF2B48">
              <w:rPr>
                <w:sz w:val="20"/>
              </w:rPr>
              <w:t xml:space="preserve">Una volta allestito il posto di lavoro in cantiere, gli impermeabilizzatori AFC eseguono i lavori di impermeabilizzazione previsti con </w:t>
            </w:r>
            <w:r>
              <w:rPr>
                <w:sz w:val="20"/>
              </w:rPr>
              <w:t xml:space="preserve">plastica liquida </w:t>
            </w:r>
            <w:r w:rsidRPr="00BF2B48">
              <w:rPr>
                <w:sz w:val="20"/>
              </w:rPr>
              <w:t>sulla base della documentazione sulla commessa, delle direttive e dei piani specifici. Se accertano che questi lavori non possono essere eseguiti come pianificato, decidono autonomamente o in accordo con altri soggetti coinvolti, in merito ad eventuali modifiche definendole di conseguenza.</w:t>
            </w:r>
          </w:p>
        </w:tc>
      </w:tr>
      <w:tr w:rsidR="007315D5" w:rsidRPr="0060588A" w14:paraId="3F2C6C38" w14:textId="77777777" w:rsidTr="0062214D">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70494FC1" w14:textId="77777777" w:rsidR="00FA67CC" w:rsidRPr="0060588A" w:rsidRDefault="00FA67CC"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5AE88011" w14:textId="75F26CEA"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6°</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485E199"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71058DC3" w14:textId="77777777" w:rsidTr="0062214D">
        <w:trPr>
          <w:trHeight w:val="227"/>
        </w:trPr>
        <w:tc>
          <w:tcPr>
            <w:tcW w:w="4343" w:type="dxa"/>
            <w:vMerge/>
            <w:tcBorders>
              <w:left w:val="single" w:sz="4" w:space="0" w:color="auto"/>
              <w:bottom w:val="single" w:sz="4" w:space="0" w:color="auto"/>
              <w:right w:val="single" w:sz="4" w:space="0" w:color="auto"/>
            </w:tcBorders>
            <w:shd w:val="clear" w:color="auto" w:fill="DBE5F1"/>
          </w:tcPr>
          <w:p w14:paraId="26407EAE"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F337236"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3B144E8"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2AD301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91B3BA6"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44CC1FD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5EED226"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600E17C"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AD7182E"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8C77726"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68A636C"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5614F0C9"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34A35FA" w14:textId="7C6644F4"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3C0352" w:rsidRPr="0060588A" w14:paraId="320A923C" w14:textId="77777777" w:rsidTr="0062214D">
        <w:trPr>
          <w:trHeight w:val="624"/>
        </w:trPr>
        <w:tc>
          <w:tcPr>
            <w:tcW w:w="4343" w:type="dxa"/>
            <w:tcBorders>
              <w:top w:val="single" w:sz="4" w:space="0" w:color="auto"/>
              <w:left w:val="single" w:sz="4" w:space="0" w:color="auto"/>
              <w:right w:val="single" w:sz="4" w:space="0" w:color="auto"/>
            </w:tcBorders>
          </w:tcPr>
          <w:p w14:paraId="0D427606" w14:textId="492FBE32" w:rsidR="003C0352" w:rsidRPr="0060588A" w:rsidRDefault="00CA7348" w:rsidP="003C0352">
            <w:pPr>
              <w:ind w:left="1"/>
              <w:rPr>
                <w:rFonts w:eastAsia="Century Gothic" w:cs="Arial"/>
                <w:kern w:val="0"/>
                <w:sz w:val="20"/>
                <w:szCs w:val="20"/>
                <w:lang w:eastAsia="de-DE"/>
                <w14:ligatures w14:val="none"/>
              </w:rPr>
            </w:pPr>
            <w:r w:rsidRPr="00BF2B48">
              <w:rPr>
                <w:sz w:val="20"/>
              </w:rPr>
              <w:t xml:space="preserve">c.3.1 Pianificare impermeabilizzazioni con </w:t>
            </w:r>
            <w:r>
              <w:rPr>
                <w:sz w:val="20"/>
              </w:rPr>
              <w:t>plastica liquida</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25164130"/>
              <w:date>
                <w:dateFormat w:val="dd.MM.yyyy"/>
                <w:lid w:val="de-CH"/>
                <w:storeMappedDataAs w:val="dateTime"/>
                <w:calendar w:val="gregorian"/>
              </w:date>
            </w:sdtPr>
            <w:sdtEndPr/>
            <w:sdtContent>
              <w:p w14:paraId="3F88C1F1" w14:textId="77777777" w:rsidR="003C0352" w:rsidRPr="0060588A" w:rsidRDefault="003C0352" w:rsidP="003C035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850434" w14:textId="77777777" w:rsidR="003C0352" w:rsidRPr="0060588A" w:rsidRDefault="003C0352" w:rsidP="003C035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5893309"/>
              <w:date>
                <w:dateFormat w:val="dd.MM.yyyy"/>
                <w:lid w:val="de-CH"/>
                <w:storeMappedDataAs w:val="dateTime"/>
                <w:calendar w:val="gregorian"/>
              </w:date>
            </w:sdtPr>
            <w:sdtEndPr/>
            <w:sdtContent>
              <w:p w14:paraId="15FF2DF0" w14:textId="77777777" w:rsidR="003C0352" w:rsidRPr="0060588A" w:rsidRDefault="003C0352" w:rsidP="003C035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920B27" w14:textId="77777777" w:rsidR="003C0352" w:rsidRPr="0060588A" w:rsidRDefault="003C0352" w:rsidP="003C035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46871471"/>
              <w:date>
                <w:dateFormat w:val="dd.MM.yyyy"/>
                <w:lid w:val="de-CH"/>
                <w:storeMappedDataAs w:val="dateTime"/>
                <w:calendar w:val="gregorian"/>
              </w:date>
            </w:sdtPr>
            <w:sdtEndPr/>
            <w:sdtContent>
              <w:p w14:paraId="72C2D57F" w14:textId="77777777" w:rsidR="003C0352" w:rsidRPr="0060588A" w:rsidRDefault="003C0352" w:rsidP="003C035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854C91" w14:textId="77777777" w:rsidR="003C0352" w:rsidRPr="0060588A" w:rsidRDefault="003C0352" w:rsidP="003C035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7C9840F"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12572350"/>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4302657"/>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8DC2A10"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558983521"/>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08975E55" w14:textId="01466FF9" w:rsidR="003C0352"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2876505"/>
                <w:placeholder>
                  <w:docPart w:val="2F1F28FEEA5A4A00B8A45C054510ADF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31BCE" w:rsidRPr="0060588A" w14:paraId="13178FEC" w14:textId="77777777" w:rsidTr="0062214D">
        <w:trPr>
          <w:trHeight w:val="624"/>
        </w:trPr>
        <w:tc>
          <w:tcPr>
            <w:tcW w:w="4343" w:type="dxa"/>
            <w:tcBorders>
              <w:top w:val="single" w:sz="4" w:space="0" w:color="auto"/>
              <w:left w:val="single" w:sz="4" w:space="0" w:color="auto"/>
              <w:right w:val="single" w:sz="4" w:space="0" w:color="auto"/>
            </w:tcBorders>
          </w:tcPr>
          <w:p w14:paraId="0E0F8D98" w14:textId="4BC35B8B" w:rsidR="00831BCE" w:rsidRPr="0060588A" w:rsidRDefault="00831BCE" w:rsidP="00831BCE">
            <w:pPr>
              <w:ind w:left="1"/>
              <w:rPr>
                <w:rFonts w:eastAsia="Century Gothic" w:cs="Arial"/>
                <w:kern w:val="0"/>
                <w:sz w:val="20"/>
                <w:szCs w:val="20"/>
                <w:lang w:eastAsia="de-DE"/>
                <w14:ligatures w14:val="none"/>
              </w:rPr>
            </w:pPr>
            <w:r w:rsidRPr="00BF2B48">
              <w:rPr>
                <w:sz w:val="20"/>
              </w:rPr>
              <w:t>c.3.3 Valutare il supporto di ancoraggio effettuando misurazioni tecniche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1336698"/>
              <w:date>
                <w:dateFormat w:val="dd.MM.yyyy"/>
                <w:lid w:val="de-CH"/>
                <w:storeMappedDataAs w:val="dateTime"/>
                <w:calendar w:val="gregorian"/>
              </w:date>
            </w:sdtPr>
            <w:sdtEndPr/>
            <w:sdtContent>
              <w:p w14:paraId="6ED578B1"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84087A"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02205997"/>
              <w:date>
                <w:dateFormat w:val="dd.MM.yyyy"/>
                <w:lid w:val="de-CH"/>
                <w:storeMappedDataAs w:val="dateTime"/>
                <w:calendar w:val="gregorian"/>
              </w:date>
            </w:sdtPr>
            <w:sdtEndPr/>
            <w:sdtContent>
              <w:p w14:paraId="7A45F2A1"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7A012C"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06136031"/>
              <w:date>
                <w:dateFormat w:val="dd.MM.yyyy"/>
                <w:lid w:val="de-CH"/>
                <w:storeMappedDataAs w:val="dateTime"/>
                <w:calendar w:val="gregorian"/>
              </w:date>
            </w:sdtPr>
            <w:sdtEndPr/>
            <w:sdtContent>
              <w:p w14:paraId="2B8BEA66"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AC16BC"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13AA717"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31471174"/>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60082482"/>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228E7C2"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694122514"/>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00C4A5C1" w14:textId="564FE57A" w:rsidR="00831BCE"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37504062"/>
                <w:placeholder>
                  <w:docPart w:val="C841F6C8164E41FCBCF84B6087997A6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31BCE" w:rsidRPr="0060588A" w14:paraId="7BE83CAC" w14:textId="77777777" w:rsidTr="0062214D">
        <w:trPr>
          <w:trHeight w:val="624"/>
        </w:trPr>
        <w:tc>
          <w:tcPr>
            <w:tcW w:w="4343" w:type="dxa"/>
            <w:tcBorders>
              <w:top w:val="single" w:sz="4" w:space="0" w:color="auto"/>
              <w:left w:val="single" w:sz="4" w:space="0" w:color="auto"/>
              <w:right w:val="single" w:sz="4" w:space="0" w:color="auto"/>
            </w:tcBorders>
          </w:tcPr>
          <w:p w14:paraId="09F8FAB1" w14:textId="11A17F15" w:rsidR="00831BCE" w:rsidRPr="0060588A" w:rsidRDefault="00831BCE" w:rsidP="00831BCE">
            <w:pPr>
              <w:ind w:left="1"/>
              <w:rPr>
                <w:rFonts w:eastAsia="Century Gothic" w:cs="Arial"/>
                <w:kern w:val="0"/>
                <w:sz w:val="20"/>
                <w:szCs w:val="20"/>
                <w:lang w:eastAsia="de-DE"/>
                <w14:ligatures w14:val="none"/>
              </w:rPr>
            </w:pPr>
            <w:r w:rsidRPr="00BF2B48">
              <w:rPr>
                <w:sz w:val="20"/>
              </w:rPr>
              <w:t>c.3.4 Verbalizzare il collaudo del supporto di ancoraggio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70178061"/>
              <w:date>
                <w:dateFormat w:val="dd.MM.yyyy"/>
                <w:lid w:val="de-CH"/>
                <w:storeMappedDataAs w:val="dateTime"/>
                <w:calendar w:val="gregorian"/>
              </w:date>
            </w:sdtPr>
            <w:sdtEndPr/>
            <w:sdtContent>
              <w:p w14:paraId="7071DA4F"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D0F951"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65041960"/>
              <w:date>
                <w:dateFormat w:val="dd.MM.yyyy"/>
                <w:lid w:val="de-CH"/>
                <w:storeMappedDataAs w:val="dateTime"/>
                <w:calendar w:val="gregorian"/>
              </w:date>
            </w:sdtPr>
            <w:sdtEndPr/>
            <w:sdtContent>
              <w:p w14:paraId="1DF97291"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5ACEBDD"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6529000"/>
              <w:date>
                <w:dateFormat w:val="dd.MM.yyyy"/>
                <w:lid w:val="de-CH"/>
                <w:storeMappedDataAs w:val="dateTime"/>
                <w:calendar w:val="gregorian"/>
              </w:date>
            </w:sdtPr>
            <w:sdtEndPr/>
            <w:sdtContent>
              <w:p w14:paraId="55E11FD3"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88ED7BD"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4115EFD"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82040087"/>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53744307"/>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9760208"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396357393"/>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3FAD7181" w14:textId="0F389286" w:rsidR="00831BCE"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71601438"/>
                <w:placeholder>
                  <w:docPart w:val="6744B9BD434041C0A7314978C2A9B60F"/>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31BCE" w:rsidRPr="0060588A" w14:paraId="648596F4" w14:textId="77777777" w:rsidTr="0062214D">
        <w:trPr>
          <w:trHeight w:val="624"/>
        </w:trPr>
        <w:tc>
          <w:tcPr>
            <w:tcW w:w="4343" w:type="dxa"/>
            <w:tcBorders>
              <w:top w:val="single" w:sz="4" w:space="0" w:color="auto"/>
              <w:left w:val="single" w:sz="4" w:space="0" w:color="auto"/>
              <w:right w:val="single" w:sz="4" w:space="0" w:color="auto"/>
            </w:tcBorders>
          </w:tcPr>
          <w:p w14:paraId="5A98D9D8" w14:textId="1D564C75" w:rsidR="00831BCE" w:rsidRPr="0060588A" w:rsidRDefault="00831BCE" w:rsidP="00831BCE">
            <w:pPr>
              <w:ind w:left="1"/>
              <w:rPr>
                <w:rFonts w:eastAsia="Century Gothic" w:cs="Arial"/>
                <w:kern w:val="0"/>
                <w:sz w:val="20"/>
                <w:szCs w:val="20"/>
                <w:lang w:eastAsia="de-DE"/>
                <w14:ligatures w14:val="none"/>
              </w:rPr>
            </w:pPr>
            <w:r w:rsidRPr="00BF2B48">
              <w:rPr>
                <w:sz w:val="20"/>
              </w:rPr>
              <w:t>c.3.5 Applicare la plastica</w:t>
            </w:r>
            <w:r>
              <w:rPr>
                <w:sz w:val="20"/>
              </w:rPr>
              <w:t xml:space="preserve"> liquida</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80746952"/>
              <w:date>
                <w:dateFormat w:val="dd.MM.yyyy"/>
                <w:lid w:val="de-CH"/>
                <w:storeMappedDataAs w:val="dateTime"/>
                <w:calendar w:val="gregorian"/>
              </w:date>
            </w:sdtPr>
            <w:sdtEndPr/>
            <w:sdtContent>
              <w:p w14:paraId="51C966B2"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759B66"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79974460"/>
              <w:date>
                <w:dateFormat w:val="dd.MM.yyyy"/>
                <w:lid w:val="de-CH"/>
                <w:storeMappedDataAs w:val="dateTime"/>
                <w:calendar w:val="gregorian"/>
              </w:date>
            </w:sdtPr>
            <w:sdtEndPr/>
            <w:sdtContent>
              <w:p w14:paraId="58D75EA3"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9567119"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9543255"/>
              <w:date>
                <w:dateFormat w:val="dd.MM.yyyy"/>
                <w:lid w:val="de-CH"/>
                <w:storeMappedDataAs w:val="dateTime"/>
                <w:calendar w:val="gregorian"/>
              </w:date>
            </w:sdtPr>
            <w:sdtEndPr/>
            <w:sdtContent>
              <w:p w14:paraId="643DBCC6"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7FD8F7"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A9C5DC5"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22009167"/>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0039515"/>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BC637FD"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791273930"/>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7D8B4FE9" w14:textId="2E5ED48E" w:rsidR="00831BCE"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1647391"/>
                <w:placeholder>
                  <w:docPart w:val="3EC686A93A3E48239BF2F49E5205978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31BCE" w:rsidRPr="0060588A" w14:paraId="63A713F2" w14:textId="77777777" w:rsidTr="0062214D">
        <w:trPr>
          <w:trHeight w:val="624"/>
        </w:trPr>
        <w:tc>
          <w:tcPr>
            <w:tcW w:w="4343" w:type="dxa"/>
            <w:tcBorders>
              <w:top w:val="single" w:sz="4" w:space="0" w:color="auto"/>
              <w:left w:val="single" w:sz="4" w:space="0" w:color="auto"/>
              <w:right w:val="single" w:sz="4" w:space="0" w:color="auto"/>
            </w:tcBorders>
          </w:tcPr>
          <w:p w14:paraId="2C45EBC5" w14:textId="6773EB55" w:rsidR="00831BCE" w:rsidRPr="0060588A" w:rsidRDefault="00831BCE" w:rsidP="00831BCE">
            <w:pPr>
              <w:ind w:left="1"/>
              <w:rPr>
                <w:rFonts w:eastAsia="Century Gothic" w:cs="Arial"/>
                <w:kern w:val="0"/>
                <w:sz w:val="20"/>
                <w:szCs w:val="20"/>
                <w:lang w:eastAsia="de-DE"/>
                <w14:ligatures w14:val="none"/>
              </w:rPr>
            </w:pPr>
            <w:r w:rsidRPr="00BF2B48">
              <w:rPr>
                <w:sz w:val="20"/>
              </w:rPr>
              <w:t xml:space="preserve">c.3.6 Montare vari elementi per impermeabilizzazioni con </w:t>
            </w:r>
            <w:r>
              <w:rPr>
                <w:sz w:val="20"/>
              </w:rPr>
              <w:t>plastica liquida</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604291"/>
              <w:date>
                <w:dateFormat w:val="dd.MM.yyyy"/>
                <w:lid w:val="de-CH"/>
                <w:storeMappedDataAs w:val="dateTime"/>
                <w:calendar w:val="gregorian"/>
              </w:date>
            </w:sdtPr>
            <w:sdtEndPr/>
            <w:sdtContent>
              <w:p w14:paraId="7A8A00BF"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4B934E"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15413374"/>
              <w:date>
                <w:dateFormat w:val="dd.MM.yyyy"/>
                <w:lid w:val="de-CH"/>
                <w:storeMappedDataAs w:val="dateTime"/>
                <w:calendar w:val="gregorian"/>
              </w:date>
            </w:sdtPr>
            <w:sdtEndPr/>
            <w:sdtContent>
              <w:p w14:paraId="3D5ECAD0"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975F3B"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85584662"/>
              <w:date>
                <w:dateFormat w:val="dd.MM.yyyy"/>
                <w:lid w:val="de-CH"/>
                <w:storeMappedDataAs w:val="dateTime"/>
                <w:calendar w:val="gregorian"/>
              </w:date>
            </w:sdtPr>
            <w:sdtEndPr/>
            <w:sdtContent>
              <w:p w14:paraId="622D5A2F"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0E9B1BE"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99F41AB"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03548537"/>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29898277"/>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DA71F0D"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77876929"/>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503A3243" w14:textId="1F5F1F13" w:rsidR="00831BCE"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46092564"/>
                <w:placeholder>
                  <w:docPart w:val="B68F281C0A81469C944B9180988BC4E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31BCE" w:rsidRPr="0060588A" w14:paraId="2319B189" w14:textId="77777777" w:rsidTr="00CA7348">
        <w:trPr>
          <w:trHeight w:val="624"/>
        </w:trPr>
        <w:tc>
          <w:tcPr>
            <w:tcW w:w="4343" w:type="dxa"/>
            <w:tcBorders>
              <w:top w:val="single" w:sz="4" w:space="0" w:color="auto"/>
              <w:left w:val="single" w:sz="4" w:space="0" w:color="auto"/>
              <w:bottom w:val="single" w:sz="4" w:space="0" w:color="auto"/>
              <w:right w:val="single" w:sz="4" w:space="0" w:color="auto"/>
            </w:tcBorders>
          </w:tcPr>
          <w:p w14:paraId="1BB5226D" w14:textId="66E37B5A" w:rsidR="00831BCE" w:rsidRPr="0060588A" w:rsidRDefault="00831BCE" w:rsidP="00831BCE">
            <w:pPr>
              <w:ind w:left="1"/>
              <w:rPr>
                <w:rFonts w:eastAsia="Century Gothic" w:cs="Arial"/>
                <w:kern w:val="0"/>
                <w:sz w:val="20"/>
                <w:szCs w:val="20"/>
                <w:lang w:eastAsia="de-DE"/>
                <w14:ligatures w14:val="none"/>
              </w:rPr>
            </w:pPr>
            <w:r w:rsidRPr="00BF2B48">
              <w:rPr>
                <w:sz w:val="20"/>
              </w:rPr>
              <w:t xml:space="preserve">c.3.7 Formare giunture per impermeabilizzazioni con </w:t>
            </w:r>
            <w:r>
              <w:rPr>
                <w:sz w:val="20"/>
              </w:rPr>
              <w:t>plastica liquida</w:t>
            </w:r>
            <w:r w:rsidRPr="00BF2B48">
              <w:rPr>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077282107"/>
              <w:date>
                <w:dateFormat w:val="dd.MM.yyyy"/>
                <w:lid w:val="de-CH"/>
                <w:storeMappedDataAs w:val="dateTime"/>
                <w:calendar w:val="gregorian"/>
              </w:date>
            </w:sdtPr>
            <w:sdtEndPr/>
            <w:sdtContent>
              <w:p w14:paraId="5D8C2BAA"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573FD62"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53038279"/>
              <w:date>
                <w:dateFormat w:val="dd.MM.yyyy"/>
                <w:lid w:val="de-CH"/>
                <w:storeMappedDataAs w:val="dateTime"/>
                <w:calendar w:val="gregorian"/>
              </w:date>
            </w:sdtPr>
            <w:sdtEndPr/>
            <w:sdtContent>
              <w:p w14:paraId="2DCC96A2"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CBB8C43"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13826851"/>
              <w:date>
                <w:dateFormat w:val="dd.MM.yyyy"/>
                <w:lid w:val="de-CH"/>
                <w:storeMappedDataAs w:val="dateTime"/>
                <w:calendar w:val="gregorian"/>
              </w:date>
            </w:sdtPr>
            <w:sdtEndPr/>
            <w:sdtContent>
              <w:p w14:paraId="62009DC9"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CB211BE" w14:textId="77777777" w:rsidR="00831BCE" w:rsidRPr="0060588A" w:rsidRDefault="00831BCE" w:rsidP="00831BCE">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FF5F578"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00241721"/>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81182219"/>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9D6BE9C"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877007197"/>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7AA18FE1" w14:textId="0E5B1B20" w:rsidR="00831BCE"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83853417"/>
                <w:placeholder>
                  <w:docPart w:val="7AB45BE8062C40288D89F39BC74FF56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31BCE" w:rsidRPr="0060588A" w14:paraId="0CA4D480" w14:textId="77777777" w:rsidTr="0062214D">
        <w:trPr>
          <w:trHeight w:val="624"/>
        </w:trPr>
        <w:tc>
          <w:tcPr>
            <w:tcW w:w="4343" w:type="dxa"/>
            <w:tcBorders>
              <w:top w:val="single" w:sz="4" w:space="0" w:color="auto"/>
              <w:left w:val="single" w:sz="4" w:space="0" w:color="auto"/>
              <w:right w:val="single" w:sz="4" w:space="0" w:color="auto"/>
            </w:tcBorders>
          </w:tcPr>
          <w:p w14:paraId="18B559A9" w14:textId="40002AB3" w:rsidR="00831BCE" w:rsidRPr="00CD0C0C" w:rsidRDefault="00831BCE" w:rsidP="00831BCE">
            <w:pPr>
              <w:ind w:left="1"/>
              <w:rPr>
                <w:color w:val="000000" w:themeColor="text1"/>
                <w:sz w:val="20"/>
              </w:rPr>
            </w:pPr>
            <w:r w:rsidRPr="00BF2B48">
              <w:rPr>
                <w:sz w:val="20"/>
              </w:rPr>
              <w:t>c.3.8 Verbalizzare le condizioni atmosferiche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22072032"/>
              <w:date>
                <w:dateFormat w:val="dd.MM.yyyy"/>
                <w:lid w:val="de-CH"/>
                <w:storeMappedDataAs w:val="dateTime"/>
                <w:calendar w:val="gregorian"/>
              </w:date>
            </w:sdtPr>
            <w:sdtEndPr/>
            <w:sdtContent>
              <w:p w14:paraId="7FE57932"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03D6F48" w14:textId="77777777" w:rsidR="00831BCE" w:rsidRDefault="00831BCE" w:rsidP="00831BCE">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1919670"/>
              <w:date>
                <w:dateFormat w:val="dd.MM.yyyy"/>
                <w:lid w:val="de-CH"/>
                <w:storeMappedDataAs w:val="dateTime"/>
                <w:calendar w:val="gregorian"/>
              </w:date>
            </w:sdtPr>
            <w:sdtEndPr/>
            <w:sdtContent>
              <w:p w14:paraId="216771B8"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FE2CA30" w14:textId="77777777" w:rsidR="00831BCE" w:rsidRDefault="00831BCE" w:rsidP="00831BCE">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22073130"/>
              <w:date>
                <w:dateFormat w:val="dd.MM.yyyy"/>
                <w:lid w:val="de-CH"/>
                <w:storeMappedDataAs w:val="dateTime"/>
                <w:calendar w:val="gregorian"/>
              </w:date>
            </w:sdtPr>
            <w:sdtEndPr/>
            <w:sdtContent>
              <w:p w14:paraId="188271BE" w14:textId="77777777" w:rsidR="00831BCE" w:rsidRPr="0060588A" w:rsidRDefault="00831BCE" w:rsidP="00831BC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7373A6" w14:textId="77777777" w:rsidR="00831BCE" w:rsidRDefault="00831BCE" w:rsidP="00831BCE">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31AEF21A"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47404694"/>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0416597"/>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F8AABC2"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524859562"/>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4A2871DC" w14:textId="25EC02ED" w:rsidR="00831BCE" w:rsidRDefault="00890F69" w:rsidP="00890F6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19564659"/>
                <w:placeholder>
                  <w:docPart w:val="3334700EC5AB4ABB882B1CE4F8BB05B1"/>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3161ADFC" w14:textId="2E7EF563" w:rsidR="00890F69" w:rsidRDefault="00890F69">
      <w:pPr>
        <w:rPr>
          <w:sz w:val="20"/>
          <w:szCs w:val="20"/>
        </w:rPr>
      </w:pPr>
    </w:p>
    <w:p w14:paraId="57989E4C" w14:textId="77777777" w:rsidR="00890F69" w:rsidRDefault="00890F69">
      <w:pPr>
        <w:spacing w:line="276" w:lineRule="auto"/>
        <w:rPr>
          <w:sz w:val="20"/>
          <w:szCs w:val="20"/>
        </w:rPr>
      </w:pPr>
      <w:r>
        <w:rPr>
          <w:sz w:val="20"/>
          <w:szCs w:val="20"/>
        </w:rPr>
        <w:br w:type="page"/>
      </w:r>
    </w:p>
    <w:p w14:paraId="436C5829" w14:textId="77777777" w:rsidR="00864FF3" w:rsidRPr="0060588A" w:rsidRDefault="00864FF3">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6BF505B3" w14:textId="77777777" w:rsidTr="0062214D">
        <w:trPr>
          <w:trHeight w:val="1304"/>
        </w:trPr>
        <w:tc>
          <w:tcPr>
            <w:tcW w:w="10069" w:type="dxa"/>
            <w:gridSpan w:val="5"/>
            <w:shd w:val="clear" w:color="auto" w:fill="DBE5F1"/>
            <w:hideMark/>
          </w:tcPr>
          <w:p w14:paraId="19F34F6E" w14:textId="77777777" w:rsidR="00147836" w:rsidRPr="00E97A8B" w:rsidRDefault="00FA7D3A" w:rsidP="00147836">
            <w:pPr>
              <w:rPr>
                <w:b/>
                <w:sz w:val="20"/>
                <w:szCs w:val="20"/>
              </w:rPr>
            </w:pPr>
            <w:r w:rsidRPr="0060588A">
              <w:rPr>
                <w:b/>
                <w:sz w:val="20"/>
                <w:szCs w:val="20"/>
              </w:rPr>
              <w:t xml:space="preserve">Competenza operativa c.4: </w:t>
            </w:r>
            <w:r w:rsidR="00147836">
              <w:rPr>
                <w:b/>
                <w:sz w:val="20"/>
                <w:szCs w:val="20"/>
              </w:rPr>
              <w:t>e</w:t>
            </w:r>
            <w:r w:rsidR="00147836" w:rsidRPr="00E97A8B">
              <w:rPr>
                <w:b/>
                <w:sz w:val="20"/>
                <w:szCs w:val="20"/>
              </w:rPr>
              <w:t>seguire impermeabilizzazioni con materiali speciali</w:t>
            </w:r>
          </w:p>
          <w:p w14:paraId="22BDF1E1" w14:textId="263AE8F5" w:rsidR="00184EFA" w:rsidRPr="0060588A" w:rsidRDefault="00147836" w:rsidP="00147836">
            <w:pPr>
              <w:rPr>
                <w:rFonts w:eastAsia="Century Gothic" w:cs="Times New Roman"/>
                <w:b/>
                <w:kern w:val="0"/>
                <w:sz w:val="20"/>
                <w:szCs w:val="20"/>
                <w:lang w:eastAsia="de-CH"/>
                <w14:ligatures w14:val="none"/>
              </w:rPr>
            </w:pPr>
            <w:r w:rsidRPr="00BF2B48">
              <w:rPr>
                <w:sz w:val="20"/>
              </w:rPr>
              <w:t>Una volta allestito il posto di lavoro in cantiere, gli impermeabilizzatori AFC eseguono i lavori di impermeabilizzazione previsti con materiali speci</w:t>
            </w:r>
            <w:r>
              <w:rPr>
                <w:sz w:val="20"/>
              </w:rPr>
              <w:t>ali</w:t>
            </w:r>
            <w:r w:rsidRPr="00BF2B48">
              <w:rPr>
                <w:sz w:val="20"/>
              </w:rPr>
              <w:t>, ad esempio,</w:t>
            </w:r>
            <w:r>
              <w:rPr>
                <w:sz w:val="20"/>
              </w:rPr>
              <w:t xml:space="preserve"> asfalto liquido o EPDM </w:t>
            </w:r>
            <w:r w:rsidRPr="00BF2B48">
              <w:rPr>
                <w:sz w:val="20"/>
              </w:rPr>
              <w:t>sulla base della documentazione sulla commessa, delle direttive e dei piani specifici. Se accertano che questi lavori non possono essere eseguiti come pianificato, decidono autonomamente o in accordo con altri soggetti coinvolti, in merito ad eventuali modifiche definendole di conseguenza.</w:t>
            </w:r>
          </w:p>
        </w:tc>
      </w:tr>
      <w:tr w:rsidR="007315D5" w:rsidRPr="0060588A" w14:paraId="59122342" w14:textId="77777777" w:rsidTr="003C0352">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1A485E9" w14:textId="77777777" w:rsidR="00B753EC" w:rsidRPr="0060588A" w:rsidRDefault="00B753EC"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6F912E9" w14:textId="73814798"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6°</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C573828"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6DCC51CA" w14:textId="77777777" w:rsidTr="0062214D">
        <w:trPr>
          <w:trHeight w:val="227"/>
        </w:trPr>
        <w:tc>
          <w:tcPr>
            <w:tcW w:w="4343" w:type="dxa"/>
            <w:vMerge/>
            <w:tcBorders>
              <w:left w:val="single" w:sz="4" w:space="0" w:color="auto"/>
              <w:bottom w:val="single" w:sz="4" w:space="0" w:color="auto"/>
              <w:right w:val="single" w:sz="4" w:space="0" w:color="auto"/>
            </w:tcBorders>
            <w:shd w:val="clear" w:color="auto" w:fill="DBE5F1"/>
          </w:tcPr>
          <w:p w14:paraId="27DF74D1"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062C454"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5812967E"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5C2440A8"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5D1418C"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7CC93DD"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E5176CC"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6477782"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EC07265"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7F1610F"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2DDD94D9"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28A421D9"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47539D74" w14:textId="3BB35394"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403BF5" w:rsidRPr="0060588A" w14:paraId="655CF797" w14:textId="77777777" w:rsidTr="0062214D">
        <w:trPr>
          <w:trHeight w:val="624"/>
        </w:trPr>
        <w:tc>
          <w:tcPr>
            <w:tcW w:w="4343" w:type="dxa"/>
            <w:tcBorders>
              <w:top w:val="single" w:sz="4" w:space="0" w:color="auto"/>
              <w:left w:val="single" w:sz="4" w:space="0" w:color="auto"/>
              <w:right w:val="single" w:sz="4" w:space="0" w:color="auto"/>
            </w:tcBorders>
          </w:tcPr>
          <w:p w14:paraId="6BC766DB" w14:textId="0A415BF5" w:rsidR="00403BF5" w:rsidRPr="0060588A" w:rsidRDefault="00932D85" w:rsidP="00403BF5">
            <w:pPr>
              <w:ind w:left="1"/>
              <w:rPr>
                <w:rFonts w:eastAsia="Century Gothic" w:cs="Arial"/>
                <w:kern w:val="0"/>
                <w:sz w:val="20"/>
                <w:szCs w:val="20"/>
                <w:lang w:eastAsia="de-DE"/>
                <w14:ligatures w14:val="none"/>
              </w:rPr>
            </w:pPr>
            <w:r w:rsidRPr="00BF2B48">
              <w:rPr>
                <w:sz w:val="20"/>
              </w:rPr>
              <w:t>c.4.1 Pianificare diverse impermeabilizzazioni con materiali speci</w:t>
            </w:r>
            <w:r>
              <w:rPr>
                <w:sz w:val="20"/>
              </w:rPr>
              <w:t>ali</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94858352"/>
              <w:date>
                <w:dateFormat w:val="dd.MM.yyyy"/>
                <w:lid w:val="de-CH"/>
                <w:storeMappedDataAs w:val="dateTime"/>
                <w:calendar w:val="gregorian"/>
              </w:date>
            </w:sdtPr>
            <w:sdtEndPr/>
            <w:sdtContent>
              <w:p w14:paraId="41034A36" w14:textId="77777777" w:rsidR="00403BF5" w:rsidRPr="0060588A" w:rsidRDefault="00403BF5" w:rsidP="00403BF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42D40E" w14:textId="77777777" w:rsidR="00403BF5" w:rsidRPr="0060588A" w:rsidRDefault="00403BF5" w:rsidP="00403BF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43232830"/>
              <w:date>
                <w:dateFormat w:val="dd.MM.yyyy"/>
                <w:lid w:val="de-CH"/>
                <w:storeMappedDataAs w:val="dateTime"/>
                <w:calendar w:val="gregorian"/>
              </w:date>
            </w:sdtPr>
            <w:sdtEndPr/>
            <w:sdtContent>
              <w:p w14:paraId="3CCE0024" w14:textId="77777777" w:rsidR="00403BF5" w:rsidRPr="0060588A" w:rsidRDefault="00403BF5" w:rsidP="00403BF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E843DD" w14:textId="77777777" w:rsidR="00403BF5" w:rsidRPr="0060588A" w:rsidRDefault="00403BF5" w:rsidP="00403BF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73972189"/>
              <w:date>
                <w:dateFormat w:val="dd.MM.yyyy"/>
                <w:lid w:val="de-CH"/>
                <w:storeMappedDataAs w:val="dateTime"/>
                <w:calendar w:val="gregorian"/>
              </w:date>
            </w:sdtPr>
            <w:sdtEndPr/>
            <w:sdtContent>
              <w:p w14:paraId="7A804681" w14:textId="77777777" w:rsidR="00403BF5" w:rsidRPr="0060588A" w:rsidRDefault="00403BF5" w:rsidP="00403BF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1DBF2C" w14:textId="77777777" w:rsidR="00403BF5" w:rsidRPr="0060588A" w:rsidRDefault="00403BF5" w:rsidP="00403BF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D61B7BA"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82222802"/>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27664501"/>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D23DA0"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425688819"/>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2AF07248" w14:textId="749301E8" w:rsidR="00403BF5"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87402348"/>
                <w:placeholder>
                  <w:docPart w:val="B654F0346BBC4C0594A78D2372991F9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03BF5" w:rsidRPr="0060588A" w14:paraId="2093F9B9" w14:textId="77777777" w:rsidTr="0062214D">
        <w:trPr>
          <w:trHeight w:val="624"/>
        </w:trPr>
        <w:tc>
          <w:tcPr>
            <w:tcW w:w="4343" w:type="dxa"/>
            <w:tcBorders>
              <w:top w:val="single" w:sz="4" w:space="0" w:color="auto"/>
              <w:left w:val="single" w:sz="4" w:space="0" w:color="auto"/>
              <w:right w:val="single" w:sz="4" w:space="0" w:color="auto"/>
            </w:tcBorders>
          </w:tcPr>
          <w:p w14:paraId="498C6397" w14:textId="2AFF1392" w:rsidR="00403BF5" w:rsidRPr="0060588A" w:rsidRDefault="00624F12" w:rsidP="00403BF5">
            <w:pPr>
              <w:ind w:left="1"/>
              <w:rPr>
                <w:rFonts w:eastAsia="Century Gothic" w:cs="Arial"/>
                <w:kern w:val="0"/>
                <w:sz w:val="20"/>
                <w:szCs w:val="20"/>
                <w:lang w:eastAsia="de-DE"/>
                <w14:ligatures w14:val="none"/>
              </w:rPr>
            </w:pPr>
            <w:r w:rsidRPr="00BF2B48">
              <w:rPr>
                <w:sz w:val="20"/>
              </w:rPr>
              <w:t>c.4.3 Eseguire diverse tipologie di impermeabilizzazione con materiali speci</w:t>
            </w:r>
            <w:r>
              <w:rPr>
                <w:sz w:val="20"/>
              </w:rPr>
              <w:t>ali</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97288058"/>
              <w:date>
                <w:dateFormat w:val="dd.MM.yyyy"/>
                <w:lid w:val="de-CH"/>
                <w:storeMappedDataAs w:val="dateTime"/>
                <w:calendar w:val="gregorian"/>
              </w:date>
            </w:sdtPr>
            <w:sdtEndPr/>
            <w:sdtContent>
              <w:p w14:paraId="25270D21" w14:textId="77777777" w:rsidR="00403BF5" w:rsidRPr="0060588A" w:rsidRDefault="00403BF5" w:rsidP="00403BF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2F63B5" w14:textId="77777777" w:rsidR="00403BF5" w:rsidRPr="0060588A" w:rsidRDefault="00403BF5" w:rsidP="00403BF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9715325"/>
              <w:date>
                <w:dateFormat w:val="dd.MM.yyyy"/>
                <w:lid w:val="de-CH"/>
                <w:storeMappedDataAs w:val="dateTime"/>
                <w:calendar w:val="gregorian"/>
              </w:date>
            </w:sdtPr>
            <w:sdtEndPr/>
            <w:sdtContent>
              <w:p w14:paraId="431103DA" w14:textId="77777777" w:rsidR="00403BF5" w:rsidRPr="0060588A" w:rsidRDefault="00403BF5" w:rsidP="00403BF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CD87A6" w14:textId="77777777" w:rsidR="00403BF5" w:rsidRPr="0060588A" w:rsidRDefault="00403BF5" w:rsidP="00403BF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6308517"/>
              <w:date>
                <w:dateFormat w:val="dd.MM.yyyy"/>
                <w:lid w:val="de-CH"/>
                <w:storeMappedDataAs w:val="dateTime"/>
                <w:calendar w:val="gregorian"/>
              </w:date>
            </w:sdtPr>
            <w:sdtEndPr/>
            <w:sdtContent>
              <w:p w14:paraId="2DD9FA1F" w14:textId="77777777" w:rsidR="00403BF5" w:rsidRPr="0060588A" w:rsidRDefault="00403BF5" w:rsidP="00403BF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5D32D5" w14:textId="77777777" w:rsidR="00403BF5" w:rsidRPr="0060588A" w:rsidRDefault="00403BF5" w:rsidP="00403BF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DA5F078"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59387662"/>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02417904"/>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20720EF"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617640323"/>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315B8F44" w14:textId="26873589" w:rsidR="00403BF5"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53282832"/>
                <w:placeholder>
                  <w:docPart w:val="238507618581430AA47D2F2316D9A68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C1D6C" w:rsidRPr="0060588A" w14:paraId="56930D40" w14:textId="77777777" w:rsidTr="0062214D">
        <w:trPr>
          <w:trHeight w:val="624"/>
        </w:trPr>
        <w:tc>
          <w:tcPr>
            <w:tcW w:w="4343" w:type="dxa"/>
            <w:tcBorders>
              <w:top w:val="single" w:sz="4" w:space="0" w:color="auto"/>
              <w:left w:val="single" w:sz="4" w:space="0" w:color="auto"/>
              <w:right w:val="single" w:sz="4" w:space="0" w:color="auto"/>
            </w:tcBorders>
          </w:tcPr>
          <w:p w14:paraId="67DFF5C3" w14:textId="6B6ACD96" w:rsidR="00DC1D6C" w:rsidRPr="0060588A" w:rsidRDefault="00DC1D6C" w:rsidP="00DC1D6C">
            <w:pPr>
              <w:ind w:left="1"/>
              <w:rPr>
                <w:rFonts w:eastAsia="Century Gothic" w:cs="Arial"/>
                <w:kern w:val="0"/>
                <w:sz w:val="20"/>
                <w:szCs w:val="20"/>
                <w:lang w:eastAsia="de-DE"/>
                <w14:ligatures w14:val="none"/>
              </w:rPr>
            </w:pPr>
            <w:r w:rsidRPr="00BF2B48">
              <w:rPr>
                <w:sz w:val="20"/>
              </w:rPr>
              <w:t>c.4.4 Formare giunture per impermeabilizzazioni con materiali speci</w:t>
            </w:r>
            <w:r>
              <w:rPr>
                <w:sz w:val="20"/>
              </w:rPr>
              <w:t>ali</w:t>
            </w:r>
            <w:r w:rsidRPr="00BF2B48">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55510793"/>
              <w:date>
                <w:dateFormat w:val="dd.MM.yyyy"/>
                <w:lid w:val="de-CH"/>
                <w:storeMappedDataAs w:val="dateTime"/>
                <w:calendar w:val="gregorian"/>
              </w:date>
            </w:sdtPr>
            <w:sdtEndPr/>
            <w:sdtContent>
              <w:p w14:paraId="70FE525B" w14:textId="77777777" w:rsidR="00DC1D6C" w:rsidRPr="0060588A" w:rsidRDefault="00DC1D6C" w:rsidP="00DC1D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AA6E75" w14:textId="77777777" w:rsidR="00DC1D6C" w:rsidRPr="0060588A" w:rsidRDefault="00DC1D6C" w:rsidP="00DC1D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292166"/>
              <w:date>
                <w:dateFormat w:val="dd.MM.yyyy"/>
                <w:lid w:val="de-CH"/>
                <w:storeMappedDataAs w:val="dateTime"/>
                <w:calendar w:val="gregorian"/>
              </w:date>
            </w:sdtPr>
            <w:sdtEndPr/>
            <w:sdtContent>
              <w:p w14:paraId="105C7305" w14:textId="77777777" w:rsidR="00DC1D6C" w:rsidRPr="0060588A" w:rsidRDefault="00DC1D6C" w:rsidP="00DC1D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B54B9A" w14:textId="77777777" w:rsidR="00DC1D6C" w:rsidRPr="0060588A" w:rsidRDefault="00DC1D6C" w:rsidP="00DC1D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86308972"/>
              <w:date>
                <w:dateFormat w:val="dd.MM.yyyy"/>
                <w:lid w:val="de-CH"/>
                <w:storeMappedDataAs w:val="dateTime"/>
                <w:calendar w:val="gregorian"/>
              </w:date>
            </w:sdtPr>
            <w:sdtEndPr/>
            <w:sdtContent>
              <w:p w14:paraId="5722230B" w14:textId="77777777" w:rsidR="00DC1D6C" w:rsidRPr="0060588A" w:rsidRDefault="00DC1D6C" w:rsidP="00DC1D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A73D81" w14:textId="77777777" w:rsidR="00DC1D6C" w:rsidRPr="0060588A" w:rsidRDefault="00DC1D6C" w:rsidP="00DC1D6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37114AA"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83965141"/>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21361348"/>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4327B80"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454234811"/>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7B325FD3" w14:textId="3FB8B640" w:rsidR="00DC1D6C"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49754406"/>
                <w:placeholder>
                  <w:docPart w:val="4B43C80F374B4A38A9BA3C5ED8173BB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C1D6C" w:rsidRPr="0060588A" w14:paraId="5151C052" w14:textId="77777777" w:rsidTr="0062214D">
        <w:trPr>
          <w:trHeight w:val="624"/>
        </w:trPr>
        <w:tc>
          <w:tcPr>
            <w:tcW w:w="4343" w:type="dxa"/>
            <w:tcBorders>
              <w:top w:val="single" w:sz="4" w:space="0" w:color="auto"/>
              <w:left w:val="single" w:sz="4" w:space="0" w:color="auto"/>
              <w:right w:val="single" w:sz="4" w:space="0" w:color="auto"/>
            </w:tcBorders>
          </w:tcPr>
          <w:p w14:paraId="3A9347FA" w14:textId="5AB48F84" w:rsidR="00DC1D6C" w:rsidRPr="0060588A" w:rsidRDefault="00DC1D6C" w:rsidP="00DC1D6C">
            <w:pPr>
              <w:ind w:left="1"/>
              <w:rPr>
                <w:rFonts w:eastAsia="Century Gothic" w:cs="Arial"/>
                <w:kern w:val="0"/>
                <w:sz w:val="20"/>
                <w:szCs w:val="20"/>
                <w:lang w:eastAsia="de-DE"/>
                <w14:ligatures w14:val="none"/>
              </w:rPr>
            </w:pPr>
            <w:r w:rsidRPr="00BF2B48">
              <w:rPr>
                <w:sz w:val="20"/>
              </w:rPr>
              <w:t>c.4.5 Eseguire e verbalizzare i controlli finali</w:t>
            </w:r>
            <w:r>
              <w:rPr>
                <w:sz w:val="20"/>
              </w:rPr>
              <w:t xml:space="preserve"> dei materiali speciali</w:t>
            </w:r>
            <w:r w:rsidRPr="00BF2B48">
              <w:rPr>
                <w:sz w:val="20"/>
              </w:rPr>
              <w:t xml:space="preserve"> (C</w:t>
            </w:r>
            <w:r>
              <w:rPr>
                <w:sz w:val="20"/>
              </w:rPr>
              <w:t>3</w:t>
            </w:r>
            <w:r w:rsidRPr="00BF2B48">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09275254"/>
              <w:date>
                <w:dateFormat w:val="dd.MM.yyyy"/>
                <w:lid w:val="de-CH"/>
                <w:storeMappedDataAs w:val="dateTime"/>
                <w:calendar w:val="gregorian"/>
              </w:date>
            </w:sdtPr>
            <w:sdtEndPr/>
            <w:sdtContent>
              <w:p w14:paraId="3B72C98D" w14:textId="77777777" w:rsidR="00DC1D6C" w:rsidRPr="0060588A" w:rsidRDefault="00DC1D6C" w:rsidP="00DC1D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DAB090E" w14:textId="77777777" w:rsidR="00DC1D6C" w:rsidRPr="0060588A" w:rsidRDefault="00DC1D6C" w:rsidP="00DC1D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74550953"/>
              <w:date>
                <w:dateFormat w:val="dd.MM.yyyy"/>
                <w:lid w:val="de-CH"/>
                <w:storeMappedDataAs w:val="dateTime"/>
                <w:calendar w:val="gregorian"/>
              </w:date>
            </w:sdtPr>
            <w:sdtEndPr/>
            <w:sdtContent>
              <w:p w14:paraId="658727F7" w14:textId="77777777" w:rsidR="00DC1D6C" w:rsidRPr="0060588A" w:rsidRDefault="00DC1D6C" w:rsidP="00DC1D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150C52" w14:textId="77777777" w:rsidR="00DC1D6C" w:rsidRPr="0060588A" w:rsidRDefault="00DC1D6C" w:rsidP="00DC1D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50105061"/>
              <w:date>
                <w:dateFormat w:val="dd.MM.yyyy"/>
                <w:lid w:val="de-CH"/>
                <w:storeMappedDataAs w:val="dateTime"/>
                <w:calendar w:val="gregorian"/>
              </w:date>
            </w:sdtPr>
            <w:sdtEndPr/>
            <w:sdtContent>
              <w:p w14:paraId="7B86543E" w14:textId="77777777" w:rsidR="00DC1D6C" w:rsidRPr="0060588A" w:rsidRDefault="00DC1D6C" w:rsidP="00DC1D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B5AC00A" w14:textId="77777777" w:rsidR="00DC1D6C" w:rsidRPr="0060588A" w:rsidRDefault="00DC1D6C" w:rsidP="00DC1D6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2200579"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3656566"/>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5907973"/>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17EF4E2"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629659711"/>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639E7740" w14:textId="0E855ABF" w:rsidR="00DC1D6C"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50587442"/>
                <w:placeholder>
                  <w:docPart w:val="C28F6C883FAA43E79A0ABFD219A5AD4F"/>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F02838E" w14:textId="77777777" w:rsidR="002A162A" w:rsidRPr="0060588A" w:rsidRDefault="002A162A">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2376DD67" w14:textId="77777777" w:rsidTr="0030213B">
        <w:trPr>
          <w:trHeight w:val="795"/>
        </w:trPr>
        <w:tc>
          <w:tcPr>
            <w:tcW w:w="10069" w:type="dxa"/>
            <w:gridSpan w:val="5"/>
            <w:shd w:val="clear" w:color="auto" w:fill="DBE5F1"/>
            <w:hideMark/>
          </w:tcPr>
          <w:p w14:paraId="1D42C1AA" w14:textId="77777777" w:rsidR="00277307" w:rsidRPr="00E97A8B" w:rsidRDefault="00BF2B5E" w:rsidP="00277307">
            <w:pPr>
              <w:ind w:left="34"/>
              <w:rPr>
                <w:rFonts w:cs="Arial"/>
                <w:b/>
                <w:bCs/>
                <w:sz w:val="20"/>
                <w:szCs w:val="20"/>
              </w:rPr>
            </w:pPr>
            <w:r w:rsidRPr="0060588A">
              <w:rPr>
                <w:b/>
                <w:sz w:val="20"/>
                <w:szCs w:val="20"/>
              </w:rPr>
              <w:t xml:space="preserve">Competenza operativa c.5: </w:t>
            </w:r>
            <w:r w:rsidR="00277307" w:rsidRPr="00E97A8B">
              <w:rPr>
                <w:b/>
                <w:sz w:val="20"/>
                <w:szCs w:val="20"/>
              </w:rPr>
              <w:t>inserire strati di protezione e di finitura e montare componenti di sistemi energetici su tetti piani</w:t>
            </w:r>
          </w:p>
          <w:p w14:paraId="4AC93158" w14:textId="250C6762" w:rsidR="00184EFA" w:rsidRPr="0060588A" w:rsidRDefault="00277307" w:rsidP="00277307">
            <w:pPr>
              <w:rPr>
                <w:rFonts w:eastAsia="Century Gothic" w:cs="Times New Roman"/>
                <w:b/>
                <w:kern w:val="0"/>
                <w:sz w:val="20"/>
                <w:szCs w:val="20"/>
                <w:lang w:eastAsia="de-CH"/>
                <w14:ligatures w14:val="none"/>
              </w:rPr>
            </w:pPr>
            <w:r w:rsidRPr="00BF2B48">
              <w:rPr>
                <w:sz w:val="20"/>
              </w:rPr>
              <w:t>Al termine dei lavori di impermeabilizzazione, gli impermeabilizzatori AFC posano gli strati di protezione e finitura previsti. Inoltre, se necessario, collaborano al montaggio di componenti di sistemi energetici e di componenti ausiliari.</w:t>
            </w:r>
          </w:p>
        </w:tc>
      </w:tr>
      <w:tr w:rsidR="007315D5" w:rsidRPr="0060588A" w14:paraId="383B869F" w14:textId="77777777" w:rsidTr="0062214D">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393236BE" w14:textId="77777777" w:rsidR="00754C92" w:rsidRPr="0060588A" w:rsidRDefault="00754C92"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66151ED3" w14:textId="36A0282E"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6°</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534C7BF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62214D" w:rsidRPr="0060588A" w14:paraId="484EEC2C" w14:textId="77777777" w:rsidTr="0062214D">
        <w:trPr>
          <w:trHeight w:val="227"/>
        </w:trPr>
        <w:tc>
          <w:tcPr>
            <w:tcW w:w="4343" w:type="dxa"/>
            <w:vMerge/>
            <w:tcBorders>
              <w:left w:val="single" w:sz="4" w:space="0" w:color="auto"/>
              <w:bottom w:val="single" w:sz="4" w:space="0" w:color="auto"/>
              <w:right w:val="single" w:sz="4" w:space="0" w:color="auto"/>
            </w:tcBorders>
            <w:shd w:val="clear" w:color="auto" w:fill="DBE5F1"/>
          </w:tcPr>
          <w:p w14:paraId="5EA852D5" w14:textId="77777777" w:rsidR="0062214D" w:rsidRPr="0060588A" w:rsidRDefault="0062214D"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D5F9F40"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686D46AB"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433D07F4"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76702D2"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5E3EA55"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3A1B9FC"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E68E319"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8DCF4F3"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FADD0F8"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273FE94" w14:textId="77777777" w:rsidR="0062214D" w:rsidRPr="0060588A" w:rsidRDefault="0062214D"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16FA52B4" w14:textId="77777777"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3F876588" w14:textId="1C437C30"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36645B" w:rsidRPr="0060588A" w14:paraId="1C60319E" w14:textId="77777777" w:rsidTr="00043E84">
        <w:trPr>
          <w:trHeight w:val="624"/>
        </w:trPr>
        <w:tc>
          <w:tcPr>
            <w:tcW w:w="4343" w:type="dxa"/>
            <w:tcBorders>
              <w:top w:val="single" w:sz="4" w:space="0" w:color="auto"/>
              <w:left w:val="single" w:sz="4" w:space="0" w:color="auto"/>
              <w:bottom w:val="single" w:sz="4" w:space="0" w:color="auto"/>
              <w:right w:val="single" w:sz="4" w:space="0" w:color="auto"/>
            </w:tcBorders>
          </w:tcPr>
          <w:p w14:paraId="5468E347" w14:textId="79CA2C46" w:rsidR="0036645B" w:rsidRPr="0060588A" w:rsidRDefault="0036645B" w:rsidP="0036645B">
            <w:pPr>
              <w:ind w:left="1"/>
              <w:rPr>
                <w:rFonts w:eastAsia="Century Gothic" w:cs="Arial"/>
                <w:kern w:val="0"/>
                <w:sz w:val="20"/>
                <w:szCs w:val="20"/>
                <w:lang w:eastAsia="de-DE"/>
                <w14:ligatures w14:val="none"/>
              </w:rPr>
            </w:pPr>
            <w:r w:rsidRPr="00BF2B48">
              <w:rPr>
                <w:sz w:val="20"/>
              </w:rPr>
              <w:t xml:space="preserve">c.5.1 </w:t>
            </w:r>
            <w:r>
              <w:rPr>
                <w:sz w:val="20"/>
              </w:rPr>
              <w:t xml:space="preserve">Posare </w:t>
            </w:r>
            <w:r w:rsidRPr="00BF2B48">
              <w:rPr>
                <w:sz w:val="20"/>
              </w:rPr>
              <w:t>strati di protezione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124140164"/>
              <w:date>
                <w:dateFormat w:val="dd.MM.yyyy"/>
                <w:lid w:val="de-CH"/>
                <w:storeMappedDataAs w:val="dateTime"/>
                <w:calendar w:val="gregorian"/>
              </w:date>
            </w:sdtPr>
            <w:sdtEndPr/>
            <w:sdtContent>
              <w:p w14:paraId="2AB6651E" w14:textId="77777777" w:rsidR="0036645B" w:rsidRPr="0060588A" w:rsidRDefault="0036645B" w:rsidP="003664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252083E" w14:textId="77777777" w:rsidR="0036645B" w:rsidRPr="0060588A" w:rsidRDefault="0036645B" w:rsidP="003664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223673904"/>
              <w:date>
                <w:dateFormat w:val="dd.MM.yyyy"/>
                <w:lid w:val="de-CH"/>
                <w:storeMappedDataAs w:val="dateTime"/>
                <w:calendar w:val="gregorian"/>
              </w:date>
            </w:sdtPr>
            <w:sdtEndPr/>
            <w:sdtContent>
              <w:p w14:paraId="101302ED" w14:textId="77777777" w:rsidR="0036645B" w:rsidRPr="0060588A" w:rsidRDefault="0036645B" w:rsidP="003664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63EDC1" w14:textId="77777777" w:rsidR="0036645B" w:rsidRPr="0060588A" w:rsidRDefault="0036645B" w:rsidP="0036645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17113341"/>
              <w:date>
                <w:dateFormat w:val="dd.MM.yyyy"/>
                <w:lid w:val="de-CH"/>
                <w:storeMappedDataAs w:val="dateTime"/>
                <w:calendar w:val="gregorian"/>
              </w:date>
            </w:sdtPr>
            <w:sdtEndPr/>
            <w:sdtContent>
              <w:p w14:paraId="48A4CCAB" w14:textId="77777777" w:rsidR="0036645B" w:rsidRPr="0060588A" w:rsidRDefault="0036645B" w:rsidP="003664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54CA7DD" w14:textId="77777777" w:rsidR="0036645B" w:rsidRPr="0060588A" w:rsidRDefault="0036645B" w:rsidP="0036645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A12A70C"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01494123"/>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81769893"/>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89F46EF"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559472455"/>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2BD819BD" w14:textId="017114EC" w:rsidR="0036645B"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39755109"/>
                <w:placeholder>
                  <w:docPart w:val="3C8398BBB9C9450097200AC80665DE4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6645B" w:rsidRPr="0060588A" w14:paraId="4B1A5404" w14:textId="77777777" w:rsidTr="0062214D">
        <w:trPr>
          <w:trHeight w:val="624"/>
        </w:trPr>
        <w:tc>
          <w:tcPr>
            <w:tcW w:w="4343" w:type="dxa"/>
            <w:tcBorders>
              <w:top w:val="single" w:sz="4" w:space="0" w:color="auto"/>
              <w:left w:val="single" w:sz="4" w:space="0" w:color="auto"/>
              <w:right w:val="single" w:sz="4" w:space="0" w:color="auto"/>
            </w:tcBorders>
          </w:tcPr>
          <w:p w14:paraId="2711FAFA" w14:textId="77777777" w:rsidR="0036645B" w:rsidRPr="00BF2B48" w:rsidRDefault="0036645B" w:rsidP="0036645B">
            <w:pPr>
              <w:rPr>
                <w:sz w:val="20"/>
                <w:szCs w:val="20"/>
              </w:rPr>
            </w:pPr>
            <w:r w:rsidRPr="00BF2B48">
              <w:rPr>
                <w:sz w:val="20"/>
              </w:rPr>
              <w:t xml:space="preserve">c.5.2 Posare strati </w:t>
            </w:r>
          </w:p>
          <w:p w14:paraId="7D98D616" w14:textId="77D61731" w:rsidR="0036645B" w:rsidRPr="0060588A" w:rsidRDefault="0036645B" w:rsidP="0036645B">
            <w:pPr>
              <w:ind w:left="1"/>
              <w:rPr>
                <w:rFonts w:cs="Arial"/>
                <w:sz w:val="20"/>
                <w:szCs w:val="20"/>
                <w:lang w:eastAsia="de-DE"/>
              </w:rPr>
            </w:pPr>
            <w:r w:rsidRPr="00BF2B48">
              <w:rPr>
                <w:sz w:val="20"/>
              </w:rPr>
              <w:t>di finitura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36502163"/>
              <w:date>
                <w:dateFormat w:val="dd.MM.yyyy"/>
                <w:lid w:val="de-CH"/>
                <w:storeMappedDataAs w:val="dateTime"/>
                <w:calendar w:val="gregorian"/>
              </w:date>
            </w:sdtPr>
            <w:sdtEndPr/>
            <w:sdtContent>
              <w:p w14:paraId="6A172F17" w14:textId="77777777" w:rsidR="0036645B" w:rsidRPr="0060588A" w:rsidRDefault="0036645B" w:rsidP="003664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B5A0253" w14:textId="77777777" w:rsidR="0036645B" w:rsidRDefault="0036645B" w:rsidP="0036645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0440944"/>
              <w:date>
                <w:dateFormat w:val="dd.MM.yyyy"/>
                <w:lid w:val="de-CH"/>
                <w:storeMappedDataAs w:val="dateTime"/>
                <w:calendar w:val="gregorian"/>
              </w:date>
            </w:sdtPr>
            <w:sdtEndPr/>
            <w:sdtContent>
              <w:p w14:paraId="16767C58" w14:textId="77777777" w:rsidR="0036645B" w:rsidRPr="0060588A" w:rsidRDefault="0036645B" w:rsidP="003664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7181F90" w14:textId="77777777" w:rsidR="0036645B" w:rsidRDefault="0036645B" w:rsidP="0036645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19121464"/>
              <w:date>
                <w:dateFormat w:val="dd.MM.yyyy"/>
                <w:lid w:val="de-CH"/>
                <w:storeMappedDataAs w:val="dateTime"/>
                <w:calendar w:val="gregorian"/>
              </w:date>
            </w:sdtPr>
            <w:sdtEndPr/>
            <w:sdtContent>
              <w:p w14:paraId="5A8D0087" w14:textId="77777777" w:rsidR="0036645B" w:rsidRPr="0060588A" w:rsidRDefault="0036645B" w:rsidP="0036645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37FC96D" w14:textId="77777777" w:rsidR="0036645B" w:rsidRDefault="0036645B" w:rsidP="0036645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5741AC6B"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122756160"/>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46509951"/>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D8077D1"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467345768"/>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085F4D04" w14:textId="14813278" w:rsidR="0036645B" w:rsidRDefault="00890F69" w:rsidP="00890F6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89233745"/>
                <w:placeholder>
                  <w:docPart w:val="EE88921B92874AFBA327B3F68801C7D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707EA" w:rsidRPr="0060588A" w14:paraId="744035C2" w14:textId="77777777" w:rsidTr="0036645B">
        <w:trPr>
          <w:trHeight w:val="624"/>
        </w:trPr>
        <w:tc>
          <w:tcPr>
            <w:tcW w:w="4343" w:type="dxa"/>
            <w:tcBorders>
              <w:top w:val="single" w:sz="4" w:space="0" w:color="auto"/>
              <w:left w:val="single" w:sz="4" w:space="0" w:color="auto"/>
              <w:bottom w:val="single" w:sz="4" w:space="0" w:color="auto"/>
              <w:right w:val="single" w:sz="4" w:space="0" w:color="auto"/>
            </w:tcBorders>
          </w:tcPr>
          <w:p w14:paraId="0336F25A" w14:textId="4F0B46FF" w:rsidR="00C707EA" w:rsidRPr="0060588A" w:rsidRDefault="00C707EA" w:rsidP="00C707EA">
            <w:pPr>
              <w:ind w:left="1"/>
              <w:rPr>
                <w:rFonts w:cs="Arial"/>
                <w:sz w:val="20"/>
                <w:szCs w:val="20"/>
                <w:lang w:eastAsia="de-DE"/>
              </w:rPr>
            </w:pPr>
            <w:r w:rsidRPr="00BF2B48">
              <w:rPr>
                <w:sz w:val="20"/>
              </w:rPr>
              <w:t>c.5.5 Montare sottostrutture per il montaggio di pannelli solari o collettori per impianti solari termici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28358317"/>
              <w:date>
                <w:dateFormat w:val="dd.MM.yyyy"/>
                <w:lid w:val="de-CH"/>
                <w:storeMappedDataAs w:val="dateTime"/>
                <w:calendar w:val="gregorian"/>
              </w:date>
            </w:sdtPr>
            <w:sdtEndPr/>
            <w:sdtContent>
              <w:p w14:paraId="3160E787"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FC2B2D" w14:textId="77777777" w:rsidR="00C707EA" w:rsidRDefault="00C707EA" w:rsidP="00C707E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51323715"/>
              <w:date>
                <w:dateFormat w:val="dd.MM.yyyy"/>
                <w:lid w:val="de-CH"/>
                <w:storeMappedDataAs w:val="dateTime"/>
                <w:calendar w:val="gregorian"/>
              </w:date>
            </w:sdtPr>
            <w:sdtEndPr/>
            <w:sdtContent>
              <w:p w14:paraId="6D9EF9CF"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115E4C" w14:textId="77777777" w:rsidR="00C707EA" w:rsidRDefault="00C707EA" w:rsidP="00C707E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69327472"/>
              <w:date>
                <w:dateFormat w:val="dd.MM.yyyy"/>
                <w:lid w:val="de-CH"/>
                <w:storeMappedDataAs w:val="dateTime"/>
                <w:calendar w:val="gregorian"/>
              </w:date>
            </w:sdtPr>
            <w:sdtEndPr/>
            <w:sdtContent>
              <w:p w14:paraId="06E27D41"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5B919A" w14:textId="77777777" w:rsidR="00C707EA" w:rsidRDefault="00C707EA" w:rsidP="00C707EA">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695FD017"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42258301"/>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3823440"/>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BBEDF32"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139999395"/>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02EDB4DD" w14:textId="048536AB" w:rsidR="00C707EA" w:rsidRDefault="00890F69" w:rsidP="00890F6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62808903"/>
                <w:placeholder>
                  <w:docPart w:val="7EA464E01856429EACCBBE289B3B1E7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707EA" w:rsidRPr="0060588A" w14:paraId="66BDAFC4" w14:textId="77777777" w:rsidTr="0036645B">
        <w:trPr>
          <w:trHeight w:val="624"/>
        </w:trPr>
        <w:tc>
          <w:tcPr>
            <w:tcW w:w="4343" w:type="dxa"/>
            <w:tcBorders>
              <w:top w:val="single" w:sz="4" w:space="0" w:color="auto"/>
              <w:left w:val="single" w:sz="4" w:space="0" w:color="auto"/>
              <w:bottom w:val="single" w:sz="4" w:space="0" w:color="auto"/>
              <w:right w:val="single" w:sz="4" w:space="0" w:color="auto"/>
            </w:tcBorders>
          </w:tcPr>
          <w:p w14:paraId="79AA3C19" w14:textId="7EAF9434" w:rsidR="00C707EA" w:rsidRPr="00CD0C0C" w:rsidRDefault="00C707EA" w:rsidP="00C707EA">
            <w:pPr>
              <w:ind w:left="1"/>
              <w:rPr>
                <w:color w:val="000000" w:themeColor="text1"/>
                <w:sz w:val="20"/>
              </w:rPr>
            </w:pPr>
            <w:r w:rsidRPr="00BF2B48">
              <w:rPr>
                <w:sz w:val="20"/>
              </w:rPr>
              <w:lastRenderedPageBreak/>
              <w:t>c.5.6 Montare pannelli per la produzione di energia solare o collettori per impianti solari termici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60012368"/>
              <w:date>
                <w:dateFormat w:val="dd.MM.yyyy"/>
                <w:lid w:val="de-CH"/>
                <w:storeMappedDataAs w:val="dateTime"/>
                <w:calendar w:val="gregorian"/>
              </w:date>
            </w:sdtPr>
            <w:sdtEndPr/>
            <w:sdtContent>
              <w:p w14:paraId="105E3C76"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D07E8D" w14:textId="77777777" w:rsidR="00C707EA" w:rsidRDefault="00C707EA" w:rsidP="00C707E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762068196"/>
              <w:date>
                <w:dateFormat w:val="dd.MM.yyyy"/>
                <w:lid w:val="de-CH"/>
                <w:storeMappedDataAs w:val="dateTime"/>
                <w:calendar w:val="gregorian"/>
              </w:date>
            </w:sdtPr>
            <w:sdtEndPr/>
            <w:sdtContent>
              <w:p w14:paraId="0A423B89"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3939740" w14:textId="77777777" w:rsidR="00C707EA" w:rsidRDefault="00C707EA" w:rsidP="00C707E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43861065"/>
              <w:date>
                <w:dateFormat w:val="dd.MM.yyyy"/>
                <w:lid w:val="de-CH"/>
                <w:storeMappedDataAs w:val="dateTime"/>
                <w:calendar w:val="gregorian"/>
              </w:date>
            </w:sdtPr>
            <w:sdtEndPr/>
            <w:sdtContent>
              <w:p w14:paraId="29F2A0E2"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1E5CA6" w14:textId="77777777" w:rsidR="00C707EA" w:rsidRDefault="00C707EA" w:rsidP="00C707EA">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EA36F70"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39518837"/>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94968026"/>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EF6F90D"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805999478"/>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17D52373" w14:textId="03BD27A4" w:rsidR="00C707EA" w:rsidRDefault="00890F69" w:rsidP="00890F6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08542061"/>
                <w:placeholder>
                  <w:docPart w:val="29F4BFF0079043748D2B8AA2DF2D586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707EA" w:rsidRPr="0060588A" w14:paraId="22F3B50A" w14:textId="77777777" w:rsidTr="0062214D">
        <w:trPr>
          <w:trHeight w:val="624"/>
        </w:trPr>
        <w:tc>
          <w:tcPr>
            <w:tcW w:w="4343" w:type="dxa"/>
            <w:tcBorders>
              <w:top w:val="single" w:sz="4" w:space="0" w:color="auto"/>
              <w:left w:val="single" w:sz="4" w:space="0" w:color="auto"/>
              <w:right w:val="single" w:sz="4" w:space="0" w:color="auto"/>
            </w:tcBorders>
          </w:tcPr>
          <w:p w14:paraId="067D6837" w14:textId="30D57A7D" w:rsidR="00C707EA" w:rsidRPr="00CD0C0C" w:rsidRDefault="00C707EA" w:rsidP="00C707EA">
            <w:pPr>
              <w:ind w:left="1"/>
              <w:rPr>
                <w:color w:val="000000" w:themeColor="text1"/>
                <w:sz w:val="20"/>
              </w:rPr>
            </w:pPr>
            <w:r w:rsidRPr="00BF2B48">
              <w:rPr>
                <w:sz w:val="20"/>
              </w:rPr>
              <w:t>c.5.7 Montare componenti ausiliari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48238011"/>
              <w:date>
                <w:dateFormat w:val="dd.MM.yyyy"/>
                <w:lid w:val="de-CH"/>
                <w:storeMappedDataAs w:val="dateTime"/>
                <w:calendar w:val="gregorian"/>
              </w:date>
            </w:sdtPr>
            <w:sdtEndPr/>
            <w:sdtContent>
              <w:p w14:paraId="167F83E7"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13A8FA" w14:textId="77777777" w:rsidR="00C707EA" w:rsidRDefault="00C707EA" w:rsidP="00C707E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43829421"/>
              <w:date>
                <w:dateFormat w:val="dd.MM.yyyy"/>
                <w:lid w:val="de-CH"/>
                <w:storeMappedDataAs w:val="dateTime"/>
                <w:calendar w:val="gregorian"/>
              </w:date>
            </w:sdtPr>
            <w:sdtEndPr/>
            <w:sdtContent>
              <w:p w14:paraId="34F3F49C"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462BA0" w14:textId="77777777" w:rsidR="00C707EA" w:rsidRDefault="00C707EA" w:rsidP="00C707E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10669026"/>
              <w:date>
                <w:dateFormat w:val="dd.MM.yyyy"/>
                <w:lid w:val="de-CH"/>
                <w:storeMappedDataAs w:val="dateTime"/>
                <w:calendar w:val="gregorian"/>
              </w:date>
            </w:sdtPr>
            <w:sdtEndPr/>
            <w:sdtContent>
              <w:p w14:paraId="0DFBC749" w14:textId="77777777" w:rsidR="00C707EA" w:rsidRPr="0060588A" w:rsidRDefault="00C707EA" w:rsidP="00C707E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048ACB" w14:textId="77777777" w:rsidR="00C707EA" w:rsidRDefault="00C707EA" w:rsidP="00C707EA">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6DA3B00"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01152073"/>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61356470"/>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D1646E5"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708607826"/>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254D5647" w14:textId="7AAA7523" w:rsidR="00C707EA" w:rsidRDefault="00890F69" w:rsidP="00890F6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19388384"/>
                <w:placeholder>
                  <w:docPart w:val="B6D1B657F35E456C8DA6BCE5F32C9220"/>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37D6E6DB" w14:textId="77777777" w:rsidR="00391BFE" w:rsidRPr="0060588A" w:rsidRDefault="00391BFE">
      <w:pPr>
        <w:rPr>
          <w:sz w:val="20"/>
          <w:szCs w:val="20"/>
        </w:rPr>
      </w:pPr>
    </w:p>
    <w:p w14:paraId="6FD51EED" w14:textId="77777777" w:rsidR="00184EFA" w:rsidRPr="0060588A" w:rsidRDefault="00184EFA" w:rsidP="00184EFA">
      <w:pPr>
        <w:rPr>
          <w:rFonts w:eastAsia="Century Gothic" w:cs="Times New Roman"/>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7B9D33D9" w14:textId="77777777" w:rsidTr="00EE76C7">
        <w:trPr>
          <w:trHeight w:val="283"/>
        </w:trPr>
        <w:tc>
          <w:tcPr>
            <w:tcW w:w="10065" w:type="dxa"/>
            <w:shd w:val="clear" w:color="auto" w:fill="4F81BD"/>
            <w:hideMark/>
          </w:tcPr>
          <w:p w14:paraId="1A81AB81" w14:textId="7192B134" w:rsidR="00184EFA" w:rsidRPr="0060588A" w:rsidRDefault="00DB1DA4" w:rsidP="00DB1DA4">
            <w:pPr>
              <w:rPr>
                <w:rFonts w:eastAsia="Century Gothic" w:cs="Times New Roman"/>
                <w:b/>
                <w:kern w:val="0"/>
                <w:sz w:val="20"/>
                <w:szCs w:val="20"/>
                <w:lang w:eastAsia="de-CH"/>
                <w14:ligatures w14:val="none"/>
              </w:rPr>
            </w:pPr>
            <w:bookmarkStart w:id="49" w:name="_Toc169696644"/>
            <w:r w:rsidRPr="0060588A">
              <w:rPr>
                <w:rStyle w:val="berschrift3Zchn"/>
              </w:rPr>
              <w:t xml:space="preserve">Campo di competenza operativa d: </w:t>
            </w:r>
            <w:r w:rsidR="002A09C5" w:rsidRPr="002A09C5">
              <w:rPr>
                <w:rStyle w:val="berschrift3Zchn"/>
              </w:rPr>
              <w:t>Manutenzione, riparazione e smontaggio di sistemi di impermeabilizzazione</w:t>
            </w:r>
            <w:bookmarkEnd w:id="49"/>
          </w:p>
        </w:tc>
      </w:tr>
    </w:tbl>
    <w:p w14:paraId="58DB10AE" w14:textId="77777777" w:rsidR="00184EFA" w:rsidRPr="0060588A" w:rsidRDefault="00184EFA" w:rsidP="00184EFA">
      <w:pPr>
        <w:rPr>
          <w:rFonts w:eastAsia="Century Gothic" w:cs="Times New Roman"/>
          <w:kern w:val="0"/>
          <w:sz w:val="10"/>
          <w:szCs w:val="1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4608563D" w14:textId="77777777" w:rsidTr="00045DBD">
        <w:trPr>
          <w:trHeight w:val="1077"/>
        </w:trPr>
        <w:tc>
          <w:tcPr>
            <w:tcW w:w="10069" w:type="dxa"/>
            <w:gridSpan w:val="5"/>
            <w:shd w:val="clear" w:color="auto" w:fill="DBE5F1"/>
            <w:hideMark/>
          </w:tcPr>
          <w:p w14:paraId="204374B8" w14:textId="77777777" w:rsidR="00FF0F33" w:rsidRPr="00E97A8B" w:rsidRDefault="00F160BC" w:rsidP="00FF0F33">
            <w:pPr>
              <w:rPr>
                <w:b/>
                <w:sz w:val="20"/>
                <w:szCs w:val="20"/>
              </w:rPr>
            </w:pPr>
            <w:r w:rsidRPr="0060588A">
              <w:rPr>
                <w:b/>
                <w:sz w:val="20"/>
                <w:szCs w:val="20"/>
              </w:rPr>
              <w:t>Competenza operativa</w:t>
            </w:r>
            <w:r w:rsidRPr="0060588A">
              <w:rPr>
                <w:rFonts w:cs="Arial"/>
                <w:b/>
                <w:bCs/>
                <w:sz w:val="20"/>
                <w:szCs w:val="20"/>
              </w:rPr>
              <w:t xml:space="preserve"> </w:t>
            </w:r>
            <w:r w:rsidRPr="0060588A">
              <w:rPr>
                <w:b/>
                <w:sz w:val="20"/>
                <w:szCs w:val="20"/>
              </w:rPr>
              <w:t xml:space="preserve">d.1: </w:t>
            </w:r>
            <w:r w:rsidR="00FF0F33" w:rsidRPr="00E97A8B">
              <w:rPr>
                <w:b/>
                <w:sz w:val="20"/>
                <w:szCs w:val="20"/>
              </w:rPr>
              <w:t xml:space="preserve">effettuare la manutenzione delle impermeabilizzazioni secondo l’apposito contratto </w:t>
            </w:r>
          </w:p>
          <w:p w14:paraId="2E7B2A09" w14:textId="56E169CB" w:rsidR="00184EFA" w:rsidRPr="0060588A" w:rsidRDefault="00FF0F33" w:rsidP="00FF0F33">
            <w:pPr>
              <w:rPr>
                <w:rFonts w:eastAsia="Century Gothic" w:cs="Times New Roman"/>
                <w:b/>
                <w:kern w:val="0"/>
                <w:sz w:val="20"/>
                <w:szCs w:val="20"/>
                <w:lang w:eastAsia="de-CH"/>
                <w14:ligatures w14:val="none"/>
              </w:rPr>
            </w:pPr>
            <w:r w:rsidRPr="00BF2B48">
              <w:rPr>
                <w:sz w:val="20"/>
              </w:rPr>
              <w:t xml:space="preserve">Per garantire la longevità delle impermeabilizzazioni sono necessari regolari controlli e lavori di manutenzione. </w:t>
            </w:r>
            <w:r>
              <w:rPr>
                <w:sz w:val="20"/>
              </w:rPr>
              <w:t>G</w:t>
            </w:r>
            <w:r w:rsidRPr="00BF2B48">
              <w:rPr>
                <w:sz w:val="20"/>
              </w:rPr>
              <w:t>li impermeabilizzatori AFC eseguono perciò, periodici controlli visivi e funzionali nonché lavori di cura e manutenzione e, se necessario, eliminano eventuali danni</w:t>
            </w:r>
            <w:r>
              <w:rPr>
                <w:sz w:val="20"/>
              </w:rPr>
              <w:t xml:space="preserve">, </w:t>
            </w:r>
            <w:r w:rsidRPr="00BF2B48">
              <w:rPr>
                <w:sz w:val="20"/>
              </w:rPr>
              <w:t>come da contratto di manutenzione. Se non possono eliminarli direttamente da soli, avviano adeguate misure operative in tal senso.</w:t>
            </w:r>
          </w:p>
        </w:tc>
      </w:tr>
      <w:tr w:rsidR="007315D5" w:rsidRPr="0060588A" w14:paraId="64B26462" w14:textId="77777777" w:rsidTr="00EE76C7">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EBE3D41" w14:textId="77777777" w:rsidR="00B63999" w:rsidRPr="0060588A" w:rsidRDefault="00B63999"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5DC85A95" w14:textId="33C95B3F" w:rsidR="007315D5" w:rsidRPr="0060588A" w:rsidRDefault="0064318A"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5°</w:t>
            </w:r>
            <w:proofErr w:type="gramEnd"/>
            <w:r w:rsidRPr="0060588A">
              <w:rPr>
                <w:rFonts w:eastAsia="Century Gothic" w:cs="Arial"/>
                <w:kern w:val="0"/>
                <w:sz w:val="20"/>
                <w:szCs w:val="20"/>
                <w:lang w:eastAsia="de-CH"/>
                <w14:ligatures w14:val="none"/>
              </w:rPr>
              <w:t>/6°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A47EF4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62214D" w:rsidRPr="0060588A" w14:paraId="1EFF3DA2" w14:textId="77777777" w:rsidTr="00EE76C7">
        <w:trPr>
          <w:trHeight w:val="227"/>
        </w:trPr>
        <w:tc>
          <w:tcPr>
            <w:tcW w:w="4343" w:type="dxa"/>
            <w:vMerge/>
            <w:tcBorders>
              <w:left w:val="single" w:sz="4" w:space="0" w:color="auto"/>
              <w:bottom w:val="single" w:sz="4" w:space="0" w:color="auto"/>
              <w:right w:val="single" w:sz="4" w:space="0" w:color="auto"/>
            </w:tcBorders>
            <w:shd w:val="clear" w:color="auto" w:fill="DBE5F1"/>
          </w:tcPr>
          <w:p w14:paraId="2AC1E04A" w14:textId="77777777" w:rsidR="0062214D" w:rsidRPr="0060588A" w:rsidRDefault="0062214D"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33566D9"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2B74B1B"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CC90E19"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82EA3E9"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052D86C"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545523F"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F70F867"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BF67480"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8E02777"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423D891E" w14:textId="77777777" w:rsidR="0062214D" w:rsidRPr="0060588A" w:rsidRDefault="0062214D"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4DC22EBF" w14:textId="77777777"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1E8993FE" w14:textId="2D882FFA"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62214D" w:rsidRPr="0060588A" w14:paraId="1CDC0FA6" w14:textId="77777777" w:rsidTr="00EE76C7">
        <w:trPr>
          <w:trHeight w:val="624"/>
        </w:trPr>
        <w:tc>
          <w:tcPr>
            <w:tcW w:w="4343" w:type="dxa"/>
            <w:tcBorders>
              <w:top w:val="single" w:sz="4" w:space="0" w:color="auto"/>
              <w:left w:val="single" w:sz="4" w:space="0" w:color="auto"/>
              <w:right w:val="single" w:sz="4" w:space="0" w:color="auto"/>
            </w:tcBorders>
          </w:tcPr>
          <w:p w14:paraId="522DAF8A" w14:textId="21094895" w:rsidR="0062214D" w:rsidRPr="0060588A" w:rsidRDefault="00092D51" w:rsidP="001E7A69">
            <w:pPr>
              <w:ind w:left="34"/>
              <w:rPr>
                <w:rFonts w:eastAsia="Century Gothic" w:cs="Arial"/>
                <w:kern w:val="0"/>
                <w:sz w:val="20"/>
                <w:szCs w:val="20"/>
                <w:lang w:eastAsia="de-DE"/>
                <w14:ligatures w14:val="none"/>
              </w:rPr>
            </w:pPr>
            <w:r w:rsidRPr="00BF2B48">
              <w:rPr>
                <w:color w:val="000000" w:themeColor="text1"/>
                <w:sz w:val="20"/>
              </w:rPr>
              <w:t xml:space="preserve">d.1.1 </w:t>
            </w:r>
            <w:r w:rsidRPr="00BF2B48">
              <w:rPr>
                <w:sz w:val="20"/>
              </w:rPr>
              <w:t>Eseguire la manutenzione come da contratto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1515353"/>
              <w:date>
                <w:dateFormat w:val="dd.MM.yyyy"/>
                <w:lid w:val="de-CH"/>
                <w:storeMappedDataAs w:val="dateTime"/>
                <w:calendar w:val="gregorian"/>
              </w:date>
            </w:sdtPr>
            <w:sdtEndPr/>
            <w:sdtContent>
              <w:p w14:paraId="20D8B934" w14:textId="77777777" w:rsidR="0062214D" w:rsidRPr="0060588A" w:rsidRDefault="0062214D"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545C26E" w14:textId="77777777" w:rsidR="0062214D" w:rsidRPr="0060588A" w:rsidRDefault="0062214D" w:rsidP="001E7A6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8552104"/>
              <w:date>
                <w:dateFormat w:val="dd.MM.yyyy"/>
                <w:lid w:val="de-CH"/>
                <w:storeMappedDataAs w:val="dateTime"/>
                <w:calendar w:val="gregorian"/>
              </w:date>
            </w:sdtPr>
            <w:sdtEndPr/>
            <w:sdtContent>
              <w:p w14:paraId="5040B4D3" w14:textId="77777777" w:rsidR="0062214D" w:rsidRPr="0060588A" w:rsidRDefault="0062214D"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D65EBB3" w14:textId="77777777" w:rsidR="0062214D" w:rsidRPr="0060588A" w:rsidRDefault="0062214D" w:rsidP="001E7A6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863489"/>
              <w:date>
                <w:dateFormat w:val="dd.MM.yyyy"/>
                <w:lid w:val="de-CH"/>
                <w:storeMappedDataAs w:val="dateTime"/>
                <w:calendar w:val="gregorian"/>
              </w:date>
            </w:sdtPr>
            <w:sdtEndPr/>
            <w:sdtContent>
              <w:p w14:paraId="2A102532" w14:textId="77777777" w:rsidR="0062214D" w:rsidRPr="0060588A" w:rsidRDefault="0062214D"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6FA99C" w14:textId="77777777" w:rsidR="0062214D" w:rsidRPr="0060588A" w:rsidRDefault="0062214D" w:rsidP="001E7A6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DB22349"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4942214"/>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0400509"/>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6008C85"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7618577"/>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6750ABCF" w14:textId="3E1BC4D3" w:rsidR="0062214D"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28991718"/>
                <w:placeholder>
                  <w:docPart w:val="F12180F9C4E74F3199ED998427B0B62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156D9" w:rsidRPr="0060588A" w14:paraId="4A1AF2C7" w14:textId="77777777" w:rsidTr="00EE76C7">
        <w:trPr>
          <w:trHeight w:val="624"/>
        </w:trPr>
        <w:tc>
          <w:tcPr>
            <w:tcW w:w="4343" w:type="dxa"/>
            <w:tcBorders>
              <w:top w:val="single" w:sz="4" w:space="0" w:color="auto"/>
              <w:left w:val="single" w:sz="4" w:space="0" w:color="auto"/>
              <w:right w:val="single" w:sz="4" w:space="0" w:color="auto"/>
            </w:tcBorders>
          </w:tcPr>
          <w:p w14:paraId="502DC011" w14:textId="625618D9" w:rsidR="006156D9" w:rsidRPr="0060588A" w:rsidRDefault="006156D9" w:rsidP="006156D9">
            <w:pPr>
              <w:ind w:left="34"/>
              <w:rPr>
                <w:rFonts w:eastAsia="Century Gothic" w:cs="Arial"/>
                <w:kern w:val="0"/>
                <w:sz w:val="20"/>
                <w:szCs w:val="20"/>
                <w:lang w:eastAsia="de-DE"/>
                <w14:ligatures w14:val="none"/>
              </w:rPr>
            </w:pPr>
            <w:r w:rsidRPr="00BF2B48">
              <w:rPr>
                <w:color w:val="000000" w:themeColor="text1"/>
                <w:sz w:val="20"/>
              </w:rPr>
              <w:t xml:space="preserve">d.1.3 </w:t>
            </w:r>
            <w:r w:rsidRPr="00BF2B48">
              <w:rPr>
                <w:sz w:val="20"/>
              </w:rPr>
              <w:t>Riconoscere eventuali danni e avviare adeguate misure correttive in accordo con l'organo interno competente (C</w:t>
            </w:r>
            <w:r>
              <w:rPr>
                <w:sz w:val="20"/>
              </w:rPr>
              <w:t>4</w:t>
            </w:r>
            <w:r w:rsidRPr="00BF2B48">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75047592"/>
              <w:date>
                <w:dateFormat w:val="dd.MM.yyyy"/>
                <w:lid w:val="de-CH"/>
                <w:storeMappedDataAs w:val="dateTime"/>
                <w:calendar w:val="gregorian"/>
              </w:date>
            </w:sdtPr>
            <w:sdtEndPr/>
            <w:sdtContent>
              <w:p w14:paraId="0B9E2B75" w14:textId="77777777" w:rsidR="006156D9" w:rsidRPr="0060588A" w:rsidRDefault="006156D9" w:rsidP="006156D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F5E5D8" w14:textId="77777777" w:rsidR="006156D9" w:rsidRPr="0060588A" w:rsidRDefault="006156D9" w:rsidP="006156D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44256582"/>
              <w:date>
                <w:dateFormat w:val="dd.MM.yyyy"/>
                <w:lid w:val="de-CH"/>
                <w:storeMappedDataAs w:val="dateTime"/>
                <w:calendar w:val="gregorian"/>
              </w:date>
            </w:sdtPr>
            <w:sdtEndPr/>
            <w:sdtContent>
              <w:p w14:paraId="6D7F6E1A" w14:textId="77777777" w:rsidR="006156D9" w:rsidRPr="0060588A" w:rsidRDefault="006156D9" w:rsidP="006156D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CAFC518" w14:textId="77777777" w:rsidR="006156D9" w:rsidRPr="0060588A" w:rsidRDefault="006156D9" w:rsidP="006156D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13412383"/>
              <w:date>
                <w:dateFormat w:val="dd.MM.yyyy"/>
                <w:lid w:val="de-CH"/>
                <w:storeMappedDataAs w:val="dateTime"/>
                <w:calendar w:val="gregorian"/>
              </w:date>
            </w:sdtPr>
            <w:sdtEndPr/>
            <w:sdtContent>
              <w:p w14:paraId="0E29080F" w14:textId="77777777" w:rsidR="006156D9" w:rsidRPr="0060588A" w:rsidRDefault="006156D9" w:rsidP="006156D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726CEDC" w14:textId="77777777" w:rsidR="006156D9" w:rsidRPr="0060588A" w:rsidRDefault="006156D9" w:rsidP="006156D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AF3C8C5"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03782204"/>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6948394"/>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569D282"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084721780"/>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5F513995" w14:textId="07BD8DC3" w:rsidR="006156D9"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86042123"/>
                <w:placeholder>
                  <w:docPart w:val="BCADD78999164CA3B570B7EB0599E13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156D9" w:rsidRPr="0060588A" w14:paraId="73E17472" w14:textId="77777777" w:rsidTr="00EE76C7">
        <w:trPr>
          <w:trHeight w:val="624"/>
        </w:trPr>
        <w:tc>
          <w:tcPr>
            <w:tcW w:w="4343" w:type="dxa"/>
            <w:tcBorders>
              <w:top w:val="single" w:sz="4" w:space="0" w:color="auto"/>
              <w:left w:val="single" w:sz="4" w:space="0" w:color="auto"/>
              <w:right w:val="single" w:sz="4" w:space="0" w:color="auto"/>
            </w:tcBorders>
          </w:tcPr>
          <w:p w14:paraId="1C99033E" w14:textId="66A3F699" w:rsidR="006156D9" w:rsidRPr="0060588A" w:rsidRDefault="006156D9" w:rsidP="006156D9">
            <w:pPr>
              <w:ind w:left="34"/>
              <w:rPr>
                <w:rFonts w:eastAsia="Century Gothic" w:cs="Arial"/>
                <w:kern w:val="0"/>
                <w:sz w:val="20"/>
                <w:szCs w:val="20"/>
                <w:lang w:eastAsia="de-DE"/>
                <w14:ligatures w14:val="none"/>
              </w:rPr>
            </w:pPr>
            <w:r w:rsidRPr="00BF2B48">
              <w:rPr>
                <w:color w:val="000000" w:themeColor="text1"/>
                <w:sz w:val="20"/>
              </w:rPr>
              <w:t>d.1.4</w:t>
            </w:r>
            <w:r w:rsidRPr="00BF2B48">
              <w:rPr>
                <w:sz w:val="20"/>
              </w:rPr>
              <w:t xml:space="preserve"> Documentare i lavori di manutenzione e redigere </w:t>
            </w:r>
            <w:r>
              <w:rPr>
                <w:sz w:val="20"/>
              </w:rPr>
              <w:t xml:space="preserve">un </w:t>
            </w:r>
            <w:r w:rsidRPr="00BF2B48">
              <w:rPr>
                <w:sz w:val="20"/>
              </w:rPr>
              <w:t>rapporto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409841"/>
              <w:date>
                <w:dateFormat w:val="dd.MM.yyyy"/>
                <w:lid w:val="de-CH"/>
                <w:storeMappedDataAs w:val="dateTime"/>
                <w:calendar w:val="gregorian"/>
              </w:date>
            </w:sdtPr>
            <w:sdtEndPr/>
            <w:sdtContent>
              <w:p w14:paraId="554D8E87" w14:textId="77777777" w:rsidR="006156D9" w:rsidRPr="0060588A" w:rsidRDefault="006156D9" w:rsidP="006156D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61C363" w14:textId="77777777" w:rsidR="006156D9" w:rsidRPr="0060588A" w:rsidRDefault="006156D9" w:rsidP="006156D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17261207"/>
              <w:date>
                <w:dateFormat w:val="dd.MM.yyyy"/>
                <w:lid w:val="de-CH"/>
                <w:storeMappedDataAs w:val="dateTime"/>
                <w:calendar w:val="gregorian"/>
              </w:date>
            </w:sdtPr>
            <w:sdtEndPr/>
            <w:sdtContent>
              <w:p w14:paraId="1091677D" w14:textId="77777777" w:rsidR="006156D9" w:rsidRPr="0060588A" w:rsidRDefault="006156D9" w:rsidP="006156D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53BD491" w14:textId="77777777" w:rsidR="006156D9" w:rsidRPr="0060588A" w:rsidRDefault="006156D9" w:rsidP="006156D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7156758"/>
              <w:date>
                <w:dateFormat w:val="dd.MM.yyyy"/>
                <w:lid w:val="de-CH"/>
                <w:storeMappedDataAs w:val="dateTime"/>
                <w:calendar w:val="gregorian"/>
              </w:date>
            </w:sdtPr>
            <w:sdtEndPr/>
            <w:sdtContent>
              <w:p w14:paraId="53569451" w14:textId="77777777" w:rsidR="006156D9" w:rsidRPr="0060588A" w:rsidRDefault="006156D9" w:rsidP="006156D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84D8DE" w14:textId="77777777" w:rsidR="006156D9" w:rsidRPr="0060588A" w:rsidRDefault="006156D9" w:rsidP="006156D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CC1F2DF"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08153299"/>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58379314"/>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78F5BA9"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299179890"/>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40B4D1CD" w14:textId="11BC259C" w:rsidR="006156D9"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02545042"/>
                <w:placeholder>
                  <w:docPart w:val="0971A6D7912643F8A52C30680C297D4F"/>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17E7FC9B" w14:textId="47F13FBF" w:rsidR="003A52D0" w:rsidRDefault="003A52D0" w:rsidP="00184EFA">
      <w:pPr>
        <w:rPr>
          <w:rFonts w:eastAsia="Century Gothic" w:cs="Times New Roman"/>
          <w:kern w:val="0"/>
          <w:sz w:val="20"/>
          <w:szCs w:val="20"/>
          <w:lang w:eastAsia="de-CH"/>
          <w14:ligatures w14:val="none"/>
        </w:rPr>
      </w:pPr>
    </w:p>
    <w:p w14:paraId="0456D2C5" w14:textId="6F9564A4" w:rsidR="00890F69" w:rsidRDefault="00890F69">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5142EAED" w14:textId="77777777" w:rsidR="00536A12" w:rsidRPr="0060588A" w:rsidRDefault="00536A12" w:rsidP="00184EFA">
      <w:pPr>
        <w:rPr>
          <w:rFonts w:eastAsia="Century Gothic" w:cs="Times New Roman"/>
          <w:kern w:val="0"/>
          <w:sz w:val="20"/>
          <w:szCs w:val="2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5D8B7D1" w14:textId="77777777" w:rsidTr="003D3588">
        <w:trPr>
          <w:trHeight w:val="794"/>
        </w:trPr>
        <w:tc>
          <w:tcPr>
            <w:tcW w:w="10069" w:type="dxa"/>
            <w:gridSpan w:val="5"/>
            <w:shd w:val="clear" w:color="auto" w:fill="DBE5F1"/>
            <w:hideMark/>
          </w:tcPr>
          <w:p w14:paraId="25D05BEE" w14:textId="77777777" w:rsidR="00A82331" w:rsidRPr="00F75BE6" w:rsidRDefault="00C76451" w:rsidP="00A82331">
            <w:pPr>
              <w:rPr>
                <w:b/>
              </w:rPr>
            </w:pPr>
            <w:r w:rsidRPr="0060588A">
              <w:rPr>
                <w:b/>
                <w:sz w:val="20"/>
                <w:szCs w:val="20"/>
              </w:rPr>
              <w:t>Competenza operativa</w:t>
            </w:r>
            <w:r w:rsidRPr="0060588A">
              <w:rPr>
                <w:rFonts w:cs="Arial"/>
                <w:b/>
                <w:bCs/>
                <w:sz w:val="20"/>
                <w:szCs w:val="20"/>
              </w:rPr>
              <w:t xml:space="preserve"> </w:t>
            </w:r>
            <w:r w:rsidRPr="0060588A">
              <w:rPr>
                <w:b/>
                <w:sz w:val="20"/>
                <w:szCs w:val="20"/>
              </w:rPr>
              <w:t xml:space="preserve">d.2: </w:t>
            </w:r>
            <w:r w:rsidR="00A82331" w:rsidRPr="00F75BE6">
              <w:rPr>
                <w:b/>
              </w:rPr>
              <w:t xml:space="preserve">eseguire le riparazioni sui sistemi di impermeabilizzazione </w:t>
            </w:r>
          </w:p>
          <w:p w14:paraId="061E5CBF" w14:textId="45637541" w:rsidR="00184EFA" w:rsidRPr="0060588A" w:rsidRDefault="00A82331" w:rsidP="00A82331">
            <w:pPr>
              <w:rPr>
                <w:rFonts w:eastAsia="Century Gothic" w:cs="Times New Roman"/>
                <w:b/>
                <w:kern w:val="0"/>
                <w:sz w:val="20"/>
                <w:szCs w:val="20"/>
                <w:lang w:eastAsia="de-CH"/>
                <w14:ligatures w14:val="none"/>
              </w:rPr>
            </w:pPr>
            <w:r w:rsidRPr="00BF2B48">
              <w:rPr>
                <w:sz w:val="20"/>
              </w:rPr>
              <w:t>Se in un sistema di impermeabilizzazione si dovesse individuare un difetto di tenuta dovuto</w:t>
            </w:r>
            <w:r>
              <w:rPr>
                <w:sz w:val="20"/>
              </w:rPr>
              <w:t>,</w:t>
            </w:r>
            <w:r w:rsidRPr="00BF2B48">
              <w:rPr>
                <w:sz w:val="20"/>
              </w:rPr>
              <w:t xml:space="preserve"> ad esempio</w:t>
            </w:r>
            <w:r>
              <w:rPr>
                <w:sz w:val="20"/>
              </w:rPr>
              <w:t>,</w:t>
            </w:r>
            <w:r w:rsidRPr="00BF2B48">
              <w:rPr>
                <w:sz w:val="20"/>
              </w:rPr>
              <w:t xml:space="preserve"> a uno strappo o a un buco, gli impermeabilizzatori AFC provvederanno a eliminare il difetto prendendo misure adeguate.</w:t>
            </w:r>
          </w:p>
        </w:tc>
      </w:tr>
      <w:tr w:rsidR="007315D5" w:rsidRPr="0060588A" w14:paraId="0702C4AD" w14:textId="77777777" w:rsidTr="00EE76C7">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039BC28C" w14:textId="42AB5017" w:rsidR="007315D5" w:rsidRPr="0060588A" w:rsidRDefault="000B1C6E" w:rsidP="001E7A69">
            <w:pPr>
              <w:rPr>
                <w:rFonts w:eastAsia="Century Gothic" w:cs="Arial"/>
                <w:kern w:val="0"/>
                <w:sz w:val="20"/>
                <w:szCs w:val="20"/>
                <w:lang w:eastAsia="de-DE"/>
                <w14:ligatures w14:val="none"/>
              </w:rPr>
            </w:pPr>
            <w:r w:rsidRPr="0060588A">
              <w:rPr>
                <w:b/>
                <w:sz w:val="20"/>
                <w:szCs w:val="20"/>
              </w:rPr>
              <w:t>Obiettivi di valutazione dell'azienda</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98323D8"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62214D" w:rsidRPr="0060588A" w14:paraId="5D2F8AC7" w14:textId="77777777" w:rsidTr="00EE76C7">
        <w:trPr>
          <w:trHeight w:val="227"/>
        </w:trPr>
        <w:tc>
          <w:tcPr>
            <w:tcW w:w="4343" w:type="dxa"/>
            <w:vMerge/>
            <w:tcBorders>
              <w:left w:val="single" w:sz="4" w:space="0" w:color="auto"/>
              <w:bottom w:val="single" w:sz="4" w:space="0" w:color="auto"/>
              <w:right w:val="single" w:sz="4" w:space="0" w:color="auto"/>
            </w:tcBorders>
            <w:shd w:val="clear" w:color="auto" w:fill="DBE5F1"/>
          </w:tcPr>
          <w:p w14:paraId="103FE4F6" w14:textId="77777777" w:rsidR="0062214D" w:rsidRPr="0060588A" w:rsidRDefault="0062214D"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E3BAF3F"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62BEE8F7"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50FC26D8"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46B0182"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4825DEA6"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FDB5B0C"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D40C5E8"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8F53A82"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2D27648"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3E1DD14F" w14:textId="77777777" w:rsidR="0062214D" w:rsidRPr="0060588A" w:rsidRDefault="0062214D"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18F38E41" w14:textId="77777777"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1553719" w14:textId="52A52330"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C801FF" w:rsidRPr="0060588A" w14:paraId="445BFDD4" w14:textId="77777777" w:rsidTr="00EE76C7">
        <w:trPr>
          <w:trHeight w:val="624"/>
        </w:trPr>
        <w:tc>
          <w:tcPr>
            <w:tcW w:w="4343" w:type="dxa"/>
            <w:tcBorders>
              <w:top w:val="single" w:sz="4" w:space="0" w:color="auto"/>
              <w:left w:val="single" w:sz="4" w:space="0" w:color="auto"/>
              <w:right w:val="single" w:sz="4" w:space="0" w:color="auto"/>
            </w:tcBorders>
          </w:tcPr>
          <w:p w14:paraId="1475F396" w14:textId="100D5E0D" w:rsidR="00C801FF" w:rsidRPr="0060588A" w:rsidRDefault="00C801FF" w:rsidP="00C801FF">
            <w:pPr>
              <w:ind w:left="34"/>
              <w:rPr>
                <w:rFonts w:eastAsia="Century Gothic" w:cs="Arial"/>
                <w:kern w:val="0"/>
                <w:sz w:val="20"/>
                <w:szCs w:val="20"/>
                <w:lang w:eastAsia="de-DE"/>
                <w14:ligatures w14:val="none"/>
              </w:rPr>
            </w:pPr>
            <w:r w:rsidRPr="00BF2B48">
              <w:rPr>
                <w:sz w:val="20"/>
              </w:rPr>
              <w:t>d.2.1 Eseguire riparazioni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48022177"/>
              <w:date>
                <w:dateFormat w:val="dd.MM.yyyy"/>
                <w:lid w:val="de-CH"/>
                <w:storeMappedDataAs w:val="dateTime"/>
                <w:calendar w:val="gregorian"/>
              </w:date>
            </w:sdtPr>
            <w:sdtEndPr/>
            <w:sdtContent>
              <w:p w14:paraId="4016AB53" w14:textId="77777777" w:rsidR="00C801FF" w:rsidRPr="0060588A" w:rsidRDefault="00C801FF" w:rsidP="00C801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0B76266" w14:textId="77777777" w:rsidR="00C801FF" w:rsidRPr="0060588A" w:rsidRDefault="00C801FF" w:rsidP="00C801F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40370904"/>
              <w:date>
                <w:dateFormat w:val="dd.MM.yyyy"/>
                <w:lid w:val="de-CH"/>
                <w:storeMappedDataAs w:val="dateTime"/>
                <w:calendar w:val="gregorian"/>
              </w:date>
            </w:sdtPr>
            <w:sdtEndPr/>
            <w:sdtContent>
              <w:p w14:paraId="5646B553" w14:textId="77777777" w:rsidR="00C801FF" w:rsidRPr="0060588A" w:rsidRDefault="00C801FF" w:rsidP="00C801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1A71BEC" w14:textId="77777777" w:rsidR="00C801FF" w:rsidRPr="0060588A" w:rsidRDefault="00C801FF" w:rsidP="00C801F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872621"/>
              <w:date>
                <w:dateFormat w:val="dd.MM.yyyy"/>
                <w:lid w:val="de-CH"/>
                <w:storeMappedDataAs w:val="dateTime"/>
                <w:calendar w:val="gregorian"/>
              </w:date>
            </w:sdtPr>
            <w:sdtEndPr/>
            <w:sdtContent>
              <w:p w14:paraId="32E726B8" w14:textId="77777777" w:rsidR="00C801FF" w:rsidRPr="0060588A" w:rsidRDefault="00C801FF" w:rsidP="00C801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C52F97" w14:textId="77777777" w:rsidR="00C801FF" w:rsidRPr="0060588A" w:rsidRDefault="00C801FF" w:rsidP="00C801F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AF47709"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17241163"/>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26400358"/>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F874F92"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391117582"/>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21FEBB16" w14:textId="05049E8C" w:rsidR="00C801FF"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33982725"/>
                <w:placeholder>
                  <w:docPart w:val="A4B574E31C7D42BBA8CCC13A2B19924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801FF" w:rsidRPr="0060588A" w14:paraId="35568E52" w14:textId="77777777" w:rsidTr="00EE76C7">
        <w:trPr>
          <w:trHeight w:val="624"/>
        </w:trPr>
        <w:tc>
          <w:tcPr>
            <w:tcW w:w="4343" w:type="dxa"/>
            <w:tcBorders>
              <w:top w:val="single" w:sz="4" w:space="0" w:color="auto"/>
              <w:left w:val="single" w:sz="4" w:space="0" w:color="auto"/>
              <w:right w:val="single" w:sz="4" w:space="0" w:color="auto"/>
            </w:tcBorders>
          </w:tcPr>
          <w:p w14:paraId="4DB97108" w14:textId="352F2660" w:rsidR="00C801FF" w:rsidRPr="0060588A" w:rsidRDefault="00C801FF" w:rsidP="00C801FF">
            <w:pPr>
              <w:ind w:left="34"/>
              <w:rPr>
                <w:rFonts w:eastAsia="Century Gothic" w:cs="Arial"/>
                <w:kern w:val="0"/>
                <w:sz w:val="20"/>
                <w:szCs w:val="20"/>
                <w:lang w:eastAsia="de-DE"/>
                <w14:ligatures w14:val="none"/>
              </w:rPr>
            </w:pPr>
            <w:r w:rsidRPr="00BF2B48">
              <w:rPr>
                <w:sz w:val="20"/>
              </w:rPr>
              <w:t xml:space="preserve">d.2.2 Redigere </w:t>
            </w:r>
            <w:r>
              <w:rPr>
                <w:sz w:val="20"/>
              </w:rPr>
              <w:t xml:space="preserve">un </w:t>
            </w:r>
            <w:r w:rsidRPr="00BF2B48">
              <w:rPr>
                <w:sz w:val="20"/>
              </w:rPr>
              <w:t>rapporto sulle riparazioni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86927908"/>
              <w:date>
                <w:dateFormat w:val="dd.MM.yyyy"/>
                <w:lid w:val="de-CH"/>
                <w:storeMappedDataAs w:val="dateTime"/>
                <w:calendar w:val="gregorian"/>
              </w:date>
            </w:sdtPr>
            <w:sdtEndPr/>
            <w:sdtContent>
              <w:p w14:paraId="03049016" w14:textId="77777777" w:rsidR="00C801FF" w:rsidRPr="0060588A" w:rsidRDefault="00C801FF" w:rsidP="00C801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1859A8" w14:textId="77777777" w:rsidR="00C801FF" w:rsidRPr="0060588A" w:rsidRDefault="00C801FF" w:rsidP="00C801F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74928931"/>
              <w:date>
                <w:dateFormat w:val="dd.MM.yyyy"/>
                <w:lid w:val="de-CH"/>
                <w:storeMappedDataAs w:val="dateTime"/>
                <w:calendar w:val="gregorian"/>
              </w:date>
            </w:sdtPr>
            <w:sdtEndPr/>
            <w:sdtContent>
              <w:p w14:paraId="7E346EAD" w14:textId="77777777" w:rsidR="00C801FF" w:rsidRPr="0060588A" w:rsidRDefault="00C801FF" w:rsidP="00C801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C86E23A" w14:textId="77777777" w:rsidR="00C801FF" w:rsidRPr="0060588A" w:rsidRDefault="00C801FF" w:rsidP="00C801F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50354556"/>
              <w:date>
                <w:dateFormat w:val="dd.MM.yyyy"/>
                <w:lid w:val="de-CH"/>
                <w:storeMappedDataAs w:val="dateTime"/>
                <w:calendar w:val="gregorian"/>
              </w:date>
            </w:sdtPr>
            <w:sdtEndPr/>
            <w:sdtContent>
              <w:p w14:paraId="1DA19CD2" w14:textId="77777777" w:rsidR="00C801FF" w:rsidRPr="0060588A" w:rsidRDefault="00C801FF" w:rsidP="00C801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09DE48" w14:textId="77777777" w:rsidR="00C801FF" w:rsidRPr="0060588A" w:rsidRDefault="00C801FF" w:rsidP="00C801F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11D28AD"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10180993"/>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62724472"/>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6AE3CEE"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64578109"/>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786AD411" w14:textId="05644643" w:rsidR="00C801FF"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14057329"/>
                <w:placeholder>
                  <w:docPart w:val="D2A386826659438B990B4CF1FDC65733"/>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30681F13" w14:textId="1E7EA632" w:rsidR="00536A12" w:rsidRDefault="00536A12">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3908DFF5" w14:textId="77777777" w:rsidTr="000873EF">
        <w:trPr>
          <w:trHeight w:val="794"/>
        </w:trPr>
        <w:tc>
          <w:tcPr>
            <w:tcW w:w="10069" w:type="dxa"/>
            <w:gridSpan w:val="5"/>
            <w:shd w:val="clear" w:color="auto" w:fill="DBE5F1"/>
            <w:hideMark/>
          </w:tcPr>
          <w:p w14:paraId="546E38EA" w14:textId="77777777" w:rsidR="00310EC3" w:rsidRPr="00E97A8B" w:rsidRDefault="00952B8C" w:rsidP="00310EC3">
            <w:pPr>
              <w:rPr>
                <w:b/>
                <w:sz w:val="20"/>
                <w:szCs w:val="20"/>
              </w:rPr>
            </w:pPr>
            <w:r w:rsidRPr="0060588A">
              <w:rPr>
                <w:b/>
                <w:sz w:val="20"/>
                <w:szCs w:val="20"/>
              </w:rPr>
              <w:t xml:space="preserve">Competenza operativa d.3: </w:t>
            </w:r>
            <w:r w:rsidR="00310EC3" w:rsidRPr="00E97A8B">
              <w:rPr>
                <w:b/>
                <w:sz w:val="20"/>
                <w:szCs w:val="20"/>
              </w:rPr>
              <w:t>smontare i sistemi di impermeabilizzazione</w:t>
            </w:r>
          </w:p>
          <w:p w14:paraId="5ADBB057" w14:textId="238A5603" w:rsidR="00184EFA" w:rsidRPr="0060588A" w:rsidRDefault="00310EC3" w:rsidP="00310EC3">
            <w:pPr>
              <w:rPr>
                <w:rFonts w:eastAsia="Century Gothic" w:cs="Times New Roman"/>
                <w:b/>
                <w:kern w:val="0"/>
                <w:sz w:val="20"/>
                <w:szCs w:val="20"/>
                <w:lang w:eastAsia="de-CH"/>
                <w14:ligatures w14:val="none"/>
              </w:rPr>
            </w:pPr>
            <w:r w:rsidRPr="00BF2B48">
              <w:rPr>
                <w:sz w:val="20"/>
              </w:rPr>
              <w:t xml:space="preserve">Una volta che i sistemi di impermeabilizzazione sono arrivati a fine vita, gli impermeabilizzatori AFC li smontano in modo tecnicamente corretto decidendo quali materiali </w:t>
            </w:r>
            <w:r>
              <w:rPr>
                <w:sz w:val="20"/>
              </w:rPr>
              <w:t>possono</w:t>
            </w:r>
            <w:r w:rsidRPr="00BF2B48">
              <w:rPr>
                <w:sz w:val="20"/>
              </w:rPr>
              <w:t xml:space="preserve"> essere riutilizzati o riciclati e quali smaltiti. Dopo di che, ne organizzano la rimozione.</w:t>
            </w:r>
          </w:p>
        </w:tc>
      </w:tr>
      <w:tr w:rsidR="007315D5" w:rsidRPr="0060588A" w14:paraId="752D8906" w14:textId="77777777" w:rsidTr="00D912AC">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1BC044D4" w14:textId="77777777" w:rsidR="00AF14E7" w:rsidRPr="0060588A" w:rsidRDefault="00AF14E7"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584EA31B" w14:textId="6F11DFB6" w:rsidR="007315D5" w:rsidRPr="0060588A" w:rsidRDefault="0064318A"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(Fino alla fine del 3°/4°/5°/6°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5BD428C9"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62214D" w:rsidRPr="0060588A" w14:paraId="360C2477" w14:textId="77777777" w:rsidTr="00D912AC">
        <w:trPr>
          <w:trHeight w:val="227"/>
        </w:trPr>
        <w:tc>
          <w:tcPr>
            <w:tcW w:w="4343" w:type="dxa"/>
            <w:vMerge/>
            <w:tcBorders>
              <w:left w:val="single" w:sz="4" w:space="0" w:color="auto"/>
              <w:bottom w:val="single" w:sz="4" w:space="0" w:color="auto"/>
              <w:right w:val="single" w:sz="4" w:space="0" w:color="auto"/>
            </w:tcBorders>
            <w:shd w:val="clear" w:color="auto" w:fill="DBE5F1"/>
          </w:tcPr>
          <w:p w14:paraId="6EEE9B7F" w14:textId="77777777" w:rsidR="0062214D" w:rsidRPr="0060588A" w:rsidRDefault="0062214D"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9C30792"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4A065623"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0235E58"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7E749D0"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1F075D26"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88D3133"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BA56CC8"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744B2D37"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3127ACA"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770C0B5" w14:textId="77777777" w:rsidR="0062214D" w:rsidRPr="0060588A" w:rsidRDefault="0062214D"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5B9DB04D" w14:textId="77777777"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596941BF" w14:textId="4B815DED"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B94D58" w:rsidRPr="0060588A" w14:paraId="300BEDAF" w14:textId="77777777" w:rsidTr="00D912AC">
        <w:trPr>
          <w:trHeight w:val="624"/>
        </w:trPr>
        <w:tc>
          <w:tcPr>
            <w:tcW w:w="4343" w:type="dxa"/>
            <w:tcBorders>
              <w:top w:val="single" w:sz="4" w:space="0" w:color="auto"/>
              <w:left w:val="single" w:sz="4" w:space="0" w:color="auto"/>
              <w:right w:val="single" w:sz="4" w:space="0" w:color="auto"/>
            </w:tcBorders>
          </w:tcPr>
          <w:p w14:paraId="41172C2F" w14:textId="75345AF4" w:rsidR="00B94D58" w:rsidRPr="0060588A" w:rsidRDefault="00B94D58" w:rsidP="00B94D58">
            <w:pPr>
              <w:ind w:left="34"/>
              <w:rPr>
                <w:rFonts w:eastAsia="Century Gothic" w:cs="Arial"/>
                <w:kern w:val="0"/>
                <w:sz w:val="20"/>
                <w:szCs w:val="20"/>
                <w:lang w:eastAsia="de-DE"/>
                <w14:ligatures w14:val="none"/>
              </w:rPr>
            </w:pPr>
            <w:r w:rsidRPr="00BF2B48">
              <w:rPr>
                <w:sz w:val="20"/>
              </w:rPr>
              <w:t>d.3.1 Smontare sistematicamente i sistemi di impermeabilizzazione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82855039"/>
              <w:date>
                <w:dateFormat w:val="dd.MM.yyyy"/>
                <w:lid w:val="de-CH"/>
                <w:storeMappedDataAs w:val="dateTime"/>
                <w:calendar w:val="gregorian"/>
              </w:date>
            </w:sdtPr>
            <w:sdtEndPr/>
            <w:sdtContent>
              <w:p w14:paraId="54E2D084"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C664A12"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68069062"/>
              <w:date>
                <w:dateFormat w:val="dd.MM.yyyy"/>
                <w:lid w:val="de-CH"/>
                <w:storeMappedDataAs w:val="dateTime"/>
                <w:calendar w:val="gregorian"/>
              </w:date>
            </w:sdtPr>
            <w:sdtEndPr/>
            <w:sdtContent>
              <w:p w14:paraId="1B346085"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36788D6"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55559392"/>
              <w:date>
                <w:dateFormat w:val="dd.MM.yyyy"/>
                <w:lid w:val="de-CH"/>
                <w:storeMappedDataAs w:val="dateTime"/>
                <w:calendar w:val="gregorian"/>
              </w:date>
            </w:sdtPr>
            <w:sdtEndPr/>
            <w:sdtContent>
              <w:p w14:paraId="75F94E42"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3C35FB"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CC66A36"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89813016"/>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2535226"/>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2E57CF9"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030067183"/>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0E500CE9" w14:textId="58F830C0" w:rsidR="00B94D58"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18065980"/>
                <w:placeholder>
                  <w:docPart w:val="11DB5696D9654706ABB6FFC72CBAA9E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94D58" w:rsidRPr="0060588A" w14:paraId="03DF5A81" w14:textId="77777777" w:rsidTr="00D912AC">
        <w:trPr>
          <w:trHeight w:val="624"/>
        </w:trPr>
        <w:tc>
          <w:tcPr>
            <w:tcW w:w="4343" w:type="dxa"/>
            <w:tcBorders>
              <w:top w:val="single" w:sz="4" w:space="0" w:color="auto"/>
              <w:left w:val="single" w:sz="4" w:space="0" w:color="auto"/>
              <w:right w:val="single" w:sz="4" w:space="0" w:color="auto"/>
            </w:tcBorders>
          </w:tcPr>
          <w:p w14:paraId="0EF3534C" w14:textId="2B37BD7D" w:rsidR="00B94D58" w:rsidRPr="0060588A" w:rsidRDefault="00B94D58" w:rsidP="00B94D58">
            <w:pPr>
              <w:ind w:left="34"/>
              <w:rPr>
                <w:rFonts w:eastAsia="Century Gothic" w:cs="Arial"/>
                <w:kern w:val="0"/>
                <w:sz w:val="20"/>
                <w:szCs w:val="20"/>
                <w:lang w:eastAsia="de-DE"/>
                <w14:ligatures w14:val="none"/>
              </w:rPr>
            </w:pPr>
            <w:r w:rsidRPr="00BF2B48">
              <w:rPr>
                <w:sz w:val="20"/>
              </w:rPr>
              <w:t xml:space="preserve">d.3.2 Trattare i componenti dei sistemi di impermeabilizzazione per poterne riutilizzare i materiali (C3)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66808618"/>
              <w:date>
                <w:dateFormat w:val="dd.MM.yyyy"/>
                <w:lid w:val="de-CH"/>
                <w:storeMappedDataAs w:val="dateTime"/>
                <w:calendar w:val="gregorian"/>
              </w:date>
            </w:sdtPr>
            <w:sdtEndPr/>
            <w:sdtContent>
              <w:p w14:paraId="27CAE745"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1709B3"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55533403"/>
              <w:date>
                <w:dateFormat w:val="dd.MM.yyyy"/>
                <w:lid w:val="de-CH"/>
                <w:storeMappedDataAs w:val="dateTime"/>
                <w:calendar w:val="gregorian"/>
              </w:date>
            </w:sdtPr>
            <w:sdtEndPr/>
            <w:sdtContent>
              <w:p w14:paraId="44DBE461"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D53A99"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40987388"/>
              <w:date>
                <w:dateFormat w:val="dd.MM.yyyy"/>
                <w:lid w:val="de-CH"/>
                <w:storeMappedDataAs w:val="dateTime"/>
                <w:calendar w:val="gregorian"/>
              </w:date>
            </w:sdtPr>
            <w:sdtEndPr/>
            <w:sdtContent>
              <w:p w14:paraId="0935E5DD"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3C0006F"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66264D0"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73651809"/>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66336314"/>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7C251B0"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272942644"/>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1F93CAFF" w14:textId="64C48369" w:rsidR="00B94D58"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55338154"/>
                <w:placeholder>
                  <w:docPart w:val="8A52B39F9E8742FCA6438D4CF3001ED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94D58" w:rsidRPr="0060588A" w14:paraId="5DC7F897" w14:textId="77777777" w:rsidTr="00D912AC">
        <w:trPr>
          <w:trHeight w:val="624"/>
        </w:trPr>
        <w:tc>
          <w:tcPr>
            <w:tcW w:w="4343" w:type="dxa"/>
            <w:tcBorders>
              <w:top w:val="single" w:sz="4" w:space="0" w:color="auto"/>
              <w:left w:val="single" w:sz="4" w:space="0" w:color="auto"/>
              <w:right w:val="single" w:sz="4" w:space="0" w:color="auto"/>
            </w:tcBorders>
          </w:tcPr>
          <w:p w14:paraId="6A4AF9B1" w14:textId="3C5C018C" w:rsidR="00B94D58" w:rsidRPr="0060588A" w:rsidRDefault="00B94D58" w:rsidP="00B94D58">
            <w:pPr>
              <w:ind w:left="34"/>
              <w:rPr>
                <w:rFonts w:eastAsia="Century Gothic" w:cs="Arial"/>
                <w:kern w:val="0"/>
                <w:sz w:val="20"/>
                <w:szCs w:val="20"/>
                <w:lang w:eastAsia="de-DE"/>
                <w14:ligatures w14:val="none"/>
              </w:rPr>
            </w:pPr>
            <w:r w:rsidRPr="00BF2B48">
              <w:rPr>
                <w:sz w:val="20"/>
              </w:rPr>
              <w:t xml:space="preserve">d.3.3 </w:t>
            </w:r>
            <w:r>
              <w:rPr>
                <w:sz w:val="20"/>
              </w:rPr>
              <w:t>Immettere</w:t>
            </w:r>
            <w:r w:rsidRPr="00CD0C0C">
              <w:rPr>
                <w:sz w:val="20"/>
              </w:rPr>
              <w:t xml:space="preserve"> i materiali riciclabili </w:t>
            </w:r>
            <w:r>
              <w:rPr>
                <w:sz w:val="20"/>
              </w:rPr>
              <w:t>ne</w:t>
            </w:r>
            <w:r w:rsidRPr="00CD0C0C">
              <w:rPr>
                <w:sz w:val="20"/>
              </w:rPr>
              <w:t xml:space="preserve">l ciclo di riciclaggio </w:t>
            </w:r>
            <w:r w:rsidRPr="00BF2B48">
              <w:rPr>
                <w:sz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40847137"/>
              <w:date>
                <w:dateFormat w:val="dd.MM.yyyy"/>
                <w:lid w:val="de-CH"/>
                <w:storeMappedDataAs w:val="dateTime"/>
                <w:calendar w:val="gregorian"/>
              </w:date>
            </w:sdtPr>
            <w:sdtEndPr/>
            <w:sdtContent>
              <w:p w14:paraId="52045F52"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C9A356"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06273135"/>
              <w:date>
                <w:dateFormat w:val="dd.MM.yyyy"/>
                <w:lid w:val="de-CH"/>
                <w:storeMappedDataAs w:val="dateTime"/>
                <w:calendar w:val="gregorian"/>
              </w:date>
            </w:sdtPr>
            <w:sdtEndPr/>
            <w:sdtContent>
              <w:p w14:paraId="2E8BC5DA"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3320B18"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82667385"/>
              <w:date>
                <w:dateFormat w:val="dd.MM.yyyy"/>
                <w:lid w:val="de-CH"/>
                <w:storeMappedDataAs w:val="dateTime"/>
                <w:calendar w:val="gregorian"/>
              </w:date>
            </w:sdtPr>
            <w:sdtEndPr/>
            <w:sdtContent>
              <w:p w14:paraId="71E07BD2"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FB1AE7"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2E578F5"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41103344"/>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58935300"/>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85E4D69"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434787545"/>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41FB3909" w14:textId="74CC7907" w:rsidR="00B94D58"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15467085"/>
                <w:placeholder>
                  <w:docPart w:val="9DFBBEBAEEC64860AF455F7B2A0F790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94D58" w:rsidRPr="0060588A" w14:paraId="704C5648" w14:textId="77777777" w:rsidTr="00D912AC">
        <w:trPr>
          <w:trHeight w:val="624"/>
        </w:trPr>
        <w:tc>
          <w:tcPr>
            <w:tcW w:w="4343" w:type="dxa"/>
            <w:tcBorders>
              <w:top w:val="single" w:sz="4" w:space="0" w:color="auto"/>
              <w:left w:val="single" w:sz="4" w:space="0" w:color="auto"/>
              <w:right w:val="single" w:sz="4" w:space="0" w:color="auto"/>
            </w:tcBorders>
          </w:tcPr>
          <w:p w14:paraId="51A5BC87" w14:textId="08C455A8" w:rsidR="00B94D58" w:rsidRPr="0060588A" w:rsidRDefault="00B94D58" w:rsidP="00B94D58">
            <w:pPr>
              <w:ind w:left="34"/>
              <w:rPr>
                <w:rFonts w:eastAsia="Century Gothic" w:cs="Arial"/>
                <w:kern w:val="0"/>
                <w:sz w:val="20"/>
                <w:szCs w:val="20"/>
                <w:lang w:eastAsia="de-DE"/>
                <w14:ligatures w14:val="none"/>
              </w:rPr>
            </w:pPr>
            <w:r w:rsidRPr="00BF2B48">
              <w:rPr>
                <w:sz w:val="20"/>
              </w:rPr>
              <w:t>d.3.4 Smaltire in modo consono alla normativa ambientale frammenti di rifiuti edili non riciclabili o non riutilizzabili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31757137"/>
              <w:date>
                <w:dateFormat w:val="dd.MM.yyyy"/>
                <w:lid w:val="de-CH"/>
                <w:storeMappedDataAs w:val="dateTime"/>
                <w:calendar w:val="gregorian"/>
              </w:date>
            </w:sdtPr>
            <w:sdtEndPr/>
            <w:sdtContent>
              <w:p w14:paraId="578F9433"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A355553"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6943369"/>
              <w:date>
                <w:dateFormat w:val="dd.MM.yyyy"/>
                <w:lid w:val="de-CH"/>
                <w:storeMappedDataAs w:val="dateTime"/>
                <w:calendar w:val="gregorian"/>
              </w:date>
            </w:sdtPr>
            <w:sdtEndPr/>
            <w:sdtContent>
              <w:p w14:paraId="2B17211A"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5DB504"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86020172"/>
              <w:date>
                <w:dateFormat w:val="dd.MM.yyyy"/>
                <w:lid w:val="de-CH"/>
                <w:storeMappedDataAs w:val="dateTime"/>
                <w:calendar w:val="gregorian"/>
              </w:date>
            </w:sdtPr>
            <w:sdtEndPr/>
            <w:sdtContent>
              <w:p w14:paraId="72F63ABC" w14:textId="77777777" w:rsidR="00B94D58" w:rsidRPr="0060588A" w:rsidRDefault="00B94D58" w:rsidP="00B94D5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B3827CB" w14:textId="77777777" w:rsidR="00B94D58" w:rsidRPr="0060588A" w:rsidRDefault="00B94D58" w:rsidP="00B94D58">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038BBFC" w14:textId="77777777" w:rsidR="00890F69" w:rsidRPr="0060588A" w:rsidRDefault="00905118" w:rsidP="00890F6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63196149"/>
                <w14:checkbox>
                  <w14:checked w14:val="0"/>
                  <w14:checkedState w14:val="2612" w14:font="MS Gothic"/>
                  <w14:uncheckedState w14:val="2610" w14:font="MS Gothic"/>
                </w14:checkbox>
              </w:sdtPr>
              <w:sdtEndPr/>
              <w:sdtContent>
                <w:r w:rsidR="00890F69" w:rsidRPr="0060588A">
                  <w:rPr>
                    <w:rFonts w:ascii="MS Gothic" w:eastAsia="MS Gothic" w:hAnsi="MS Gothic" w:cs="Times New Roman"/>
                    <w:color w:val="000000"/>
                    <w:kern w:val="0"/>
                    <w:sz w:val="14"/>
                    <w:szCs w:val="14"/>
                    <w:lang w:eastAsia="de-CH"/>
                    <w14:ligatures w14:val="none"/>
                  </w:rPr>
                  <w:t>☐</w:t>
                </w:r>
              </w:sdtContent>
            </w:sdt>
            <w:r w:rsidR="00890F6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15668482"/>
                <w14:checkbox>
                  <w14:checked w14:val="0"/>
                  <w14:checkedState w14:val="2612" w14:font="MS Gothic"/>
                  <w14:uncheckedState w14:val="2610" w14:font="MS Gothic"/>
                </w14:checkbox>
              </w:sdtPr>
              <w:sdtEndPr/>
              <w:sdtContent>
                <w:r w:rsidR="00890F6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B90A4BD" w14:textId="77777777" w:rsidR="00890F69" w:rsidRPr="0060588A" w:rsidRDefault="00905118" w:rsidP="00890F69">
            <w:pPr>
              <w:autoSpaceDE w:val="0"/>
              <w:autoSpaceDN w:val="0"/>
              <w:adjustRightInd w:val="0"/>
              <w:contextualSpacing/>
              <w:jc w:val="both"/>
              <w:rPr>
                <w:rFonts w:eastAsia="Century Gothic" w:cs="Arial"/>
                <w:sz w:val="14"/>
                <w:szCs w:val="14"/>
              </w:rPr>
            </w:pPr>
            <w:sdt>
              <w:sdtPr>
                <w:rPr>
                  <w:rFonts w:eastAsia="Century Gothic" w:cs="Arial"/>
                  <w:sz w:val="14"/>
                  <w:szCs w:val="14"/>
                </w:rPr>
                <w:id w:val="-1806391004"/>
                <w:date>
                  <w:dateFormat w:val="dd.MM.yyyy"/>
                  <w:lid w:val="de-CH"/>
                  <w:storeMappedDataAs w:val="dateTime"/>
                  <w:calendar w:val="gregorian"/>
                </w:date>
              </w:sdtPr>
              <w:sdtEndPr/>
              <w:sdtContent>
                <w:r w:rsidR="00890F69" w:rsidRPr="0060588A">
                  <w:rPr>
                    <w:rFonts w:eastAsia="Century Gothic" w:cs="Arial"/>
                    <w:sz w:val="14"/>
                    <w:szCs w:val="14"/>
                  </w:rPr>
                  <w:t xml:space="preserve">Inserisci la data </w:t>
                </w:r>
              </w:sdtContent>
            </w:sdt>
          </w:p>
          <w:p w14:paraId="7B4A6687" w14:textId="070CB99C" w:rsidR="00B94D58" w:rsidRPr="0060588A" w:rsidRDefault="00890F69" w:rsidP="00890F6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49127089"/>
                <w:placeholder>
                  <w:docPart w:val="B6775BE0041D4BCE8297B6A4157A91FC"/>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1CA3AF27" w14:textId="77777777" w:rsidR="009922B5" w:rsidRPr="0060588A" w:rsidRDefault="009922B5">
      <w:pPr>
        <w:sectPr w:rsidR="009922B5" w:rsidRPr="0060588A" w:rsidSect="00402CBC">
          <w:pgSz w:w="11906" w:h="16838" w:code="9"/>
          <w:pgMar w:top="851" w:right="851" w:bottom="1236" w:left="1236" w:header="567" w:footer="283" w:gutter="0"/>
          <w:cols w:space="708"/>
          <w:docGrid w:linePitch="360"/>
        </w:sectPr>
      </w:pPr>
    </w:p>
    <w:p w14:paraId="5B45B6D8" w14:textId="77777777" w:rsidR="00952A8F" w:rsidRPr="0060588A" w:rsidRDefault="00952A8F" w:rsidP="00BB301F">
      <w:pPr>
        <w:pStyle w:val="berschrift1"/>
      </w:pPr>
      <w:bookmarkStart w:id="50" w:name="_Toc158804521"/>
      <w:bookmarkStart w:id="51" w:name="_Toc169696645"/>
      <w:bookmarkStart w:id="52" w:name="_Toc152777066"/>
      <w:bookmarkStart w:id="53" w:name="_Toc152828107"/>
      <w:r w:rsidRPr="0060588A">
        <w:lastRenderedPageBreak/>
        <w:t>Lista di controllo per l'attuazione delle misure di accompagnamento</w:t>
      </w:r>
      <w:bookmarkEnd w:id="50"/>
      <w:bookmarkEnd w:id="51"/>
    </w:p>
    <w:p w14:paraId="28AED97B" w14:textId="5D6895F4" w:rsidR="002A3E4D" w:rsidRPr="0060588A" w:rsidRDefault="00332C83" w:rsidP="002A3E4D">
      <w:pPr>
        <w:pStyle w:val="berschrift2"/>
      </w:pPr>
      <w:bookmarkStart w:id="54" w:name="_Toc169696646"/>
      <w:r w:rsidRPr="0060588A">
        <w:t>Misure di accompagnamento riguardanti la sicurezza sul lavoro e la protezione della salute</w:t>
      </w:r>
      <w:bookmarkEnd w:id="54"/>
    </w:p>
    <w:p w14:paraId="56DA1488" w14:textId="77777777" w:rsidR="002A3E4D" w:rsidRPr="0060588A" w:rsidRDefault="002A3E4D" w:rsidP="002A3E4D">
      <w:pPr>
        <w:autoSpaceDE w:val="0"/>
        <w:autoSpaceDN w:val="0"/>
        <w:adjustRightInd w:val="0"/>
        <w:spacing w:line="276" w:lineRule="auto"/>
        <w:ind w:right="-425"/>
        <w:rPr>
          <w:rFonts w:eastAsia="Century Gothic" w:cs="Times New Roman"/>
          <w:kern w:val="0"/>
          <w:sz w:val="20"/>
          <w:szCs w:val="20"/>
          <w:lang w:eastAsia="de-CH"/>
          <w14:ligatures w14:val="none"/>
        </w:rPr>
      </w:pPr>
    </w:p>
    <w:p w14:paraId="77F408C0" w14:textId="77777777" w:rsidR="00952A8F" w:rsidRPr="0060588A" w:rsidRDefault="00952A8F" w:rsidP="00EA4B01">
      <w:pPr>
        <w:spacing w:line="276" w:lineRule="auto"/>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Attuazione di misure di accompagnamento per la protezione dei giovani sul posto di lavoro nelle imprese (in combinazione con la soluzione industriale Registro 3, formazione, istruzione, informazione)</w:t>
      </w:r>
    </w:p>
    <w:p w14:paraId="02DA0636" w14:textId="77777777" w:rsidR="002A3E4D" w:rsidRPr="0060588A" w:rsidRDefault="002A3E4D" w:rsidP="002A3E4D">
      <w:pPr>
        <w:spacing w:line="276" w:lineRule="auto"/>
        <w:rPr>
          <w:rFonts w:eastAsia="Century Gothic" w:cs="Times New Roman"/>
          <w:kern w:val="0"/>
          <w:sz w:val="20"/>
          <w:szCs w:val="20"/>
          <w:highlight w:val="yellow"/>
          <w:lang w:eastAsia="de-CH"/>
          <w14:ligatures w14:val="none"/>
        </w:rPr>
      </w:pPr>
    </w:p>
    <w:p w14:paraId="0A4F8159" w14:textId="6269A226" w:rsidR="00E14B7F" w:rsidRDefault="00B94D58" w:rsidP="002A3E4D">
      <w:pPr>
        <w:spacing w:line="276" w:lineRule="auto"/>
        <w:rPr>
          <w:rFonts w:eastAsia="Century Gothic" w:cs="Times New Roman"/>
          <w:b/>
          <w:kern w:val="0"/>
          <w:sz w:val="24"/>
          <w:szCs w:val="24"/>
          <w:lang w:eastAsia="de-CH"/>
          <w14:ligatures w14:val="none"/>
        </w:rPr>
      </w:pPr>
      <w:r w:rsidRPr="00B94D58">
        <w:rPr>
          <w:rFonts w:eastAsia="Century Gothic" w:cs="Times New Roman"/>
          <w:b/>
          <w:kern w:val="0"/>
          <w:sz w:val="24"/>
          <w:szCs w:val="24"/>
          <w:lang w:eastAsia="de-CH"/>
          <w14:ligatures w14:val="none"/>
        </w:rPr>
        <w:t>Impermeabilizzatrice AFC / Impermeabilizzatore AFC</w:t>
      </w:r>
    </w:p>
    <w:p w14:paraId="578B2448" w14:textId="77777777" w:rsidR="00B94D58" w:rsidRPr="0060588A" w:rsidRDefault="00B94D58" w:rsidP="002A3E4D">
      <w:pPr>
        <w:spacing w:line="276" w:lineRule="auto"/>
        <w:rPr>
          <w:rFonts w:eastAsia="Century Gothic" w:cs="Arial"/>
          <w:kern w:val="0"/>
          <w:sz w:val="20"/>
          <w:szCs w:val="20"/>
          <w:lang w:eastAsia="de-CH"/>
          <w14:ligatures w14:val="none"/>
        </w:rPr>
      </w:pP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2A3E4D" w:rsidRPr="0060588A" w14:paraId="57F6D8C7" w14:textId="77777777" w:rsidTr="00AE59DA">
        <w:tc>
          <w:tcPr>
            <w:tcW w:w="1735" w:type="dxa"/>
            <w:vMerge w:val="restart"/>
            <w:tcBorders>
              <w:top w:val="single" w:sz="4" w:space="0" w:color="auto"/>
              <w:left w:val="single" w:sz="18" w:space="0" w:color="auto"/>
              <w:right w:val="single" w:sz="4" w:space="0" w:color="000000"/>
            </w:tcBorders>
            <w:shd w:val="clear" w:color="auto" w:fill="D9D9D9"/>
          </w:tcPr>
          <w:p w14:paraId="1A1C6C49" w14:textId="7AEB0201" w:rsidR="002A3E4D" w:rsidRPr="0060588A" w:rsidRDefault="00E151F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Lavoro/i</w:t>
            </w:r>
            <w:r w:rsidRPr="0060588A">
              <w:rPr>
                <w:rFonts w:eastAsia="Century Gothic" w:cs="Arial"/>
                <w:b/>
                <w:color w:val="000000"/>
                <w:sz w:val="16"/>
                <w:szCs w:val="16"/>
              </w:rPr>
              <w:br/>
            </w:r>
            <w:r w:rsidRPr="0060588A">
              <w:rPr>
                <w:b/>
                <w:color w:val="000000"/>
                <w:sz w:val="16"/>
              </w:rPr>
              <w:t>pericoloso/i</w:t>
            </w:r>
            <w:r w:rsidRPr="0060588A">
              <w:rPr>
                <w:rFonts w:eastAsia="Century Gothic" w:cs="Arial"/>
                <w:b/>
                <w:color w:val="000000"/>
                <w:sz w:val="16"/>
                <w:szCs w:val="16"/>
              </w:rPr>
              <w:br/>
            </w:r>
            <w:r w:rsidRPr="0060588A">
              <w:rPr>
                <w:color w:val="000000"/>
                <w:sz w:val="16"/>
              </w:rPr>
              <w:t>(sulla base delle competenze operative)</w:t>
            </w:r>
          </w:p>
        </w:tc>
        <w:tc>
          <w:tcPr>
            <w:tcW w:w="2126" w:type="dxa"/>
            <w:gridSpan w:val="2"/>
            <w:vMerge w:val="restart"/>
            <w:tcBorders>
              <w:top w:val="single" w:sz="4" w:space="0" w:color="auto"/>
              <w:left w:val="single" w:sz="4" w:space="0" w:color="000000"/>
              <w:bottom w:val="nil"/>
              <w:right w:val="single" w:sz="4" w:space="0" w:color="000000"/>
            </w:tcBorders>
            <w:shd w:val="clear" w:color="auto" w:fill="D9D9D9"/>
          </w:tcPr>
          <w:p w14:paraId="4F72F696" w14:textId="7F2A56ED" w:rsidR="002A3E4D" w:rsidRPr="0060588A" w:rsidRDefault="00484FB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Pericolo/i</w:t>
            </w:r>
          </w:p>
        </w:tc>
        <w:tc>
          <w:tcPr>
            <w:tcW w:w="3190" w:type="dxa"/>
            <w:vMerge w:val="restart"/>
            <w:tcBorders>
              <w:top w:val="single" w:sz="4" w:space="0" w:color="auto"/>
              <w:left w:val="single" w:sz="4" w:space="0" w:color="000000"/>
              <w:right w:val="single" w:sz="18" w:space="0" w:color="auto"/>
            </w:tcBorders>
            <w:shd w:val="clear" w:color="auto" w:fill="D9D9D9"/>
          </w:tcPr>
          <w:p w14:paraId="086AB452" w14:textId="3A1A2C43" w:rsidR="002A3E4D" w:rsidRPr="0060588A" w:rsidRDefault="002B1565" w:rsidP="00AE59DA">
            <w:pPr>
              <w:autoSpaceDE w:val="0"/>
              <w:autoSpaceDN w:val="0"/>
              <w:adjustRightInd w:val="0"/>
              <w:spacing w:before="16" w:after="16" w:line="30" w:lineRule="atLeast"/>
              <w:contextualSpacing/>
              <w:rPr>
                <w:rFonts w:eastAsia="Century Gothic" w:cs="Arial"/>
                <w:b/>
                <w:bCs/>
                <w:kern w:val="0"/>
                <w:sz w:val="16"/>
                <w:szCs w:val="16"/>
                <w:lang w:eastAsia="de-CH"/>
                <w14:ligatures w14:val="none"/>
              </w:rPr>
            </w:pPr>
            <w:r w:rsidRPr="0060588A">
              <w:rPr>
                <w:b/>
                <w:color w:val="000000"/>
                <w:sz w:val="16"/>
              </w:rPr>
              <w:t xml:space="preserve">Temi inerenti </w:t>
            </w:r>
            <w:proofErr w:type="gramStart"/>
            <w:r w:rsidRPr="0060588A">
              <w:rPr>
                <w:b/>
                <w:color w:val="000000"/>
                <w:sz w:val="16"/>
              </w:rPr>
              <w:t>la</w:t>
            </w:r>
            <w:proofErr w:type="gramEnd"/>
            <w:r w:rsidRPr="0060588A">
              <w:rPr>
                <w:b/>
                <w:color w:val="000000"/>
                <w:sz w:val="16"/>
              </w:rPr>
              <w:t xml:space="preserve"> prevenzione per la formazione/addestramento, istruzione e sorveglianza</w:t>
            </w:r>
          </w:p>
        </w:tc>
        <w:tc>
          <w:tcPr>
            <w:tcW w:w="8192" w:type="dxa"/>
            <w:gridSpan w:val="10"/>
            <w:tcBorders>
              <w:top w:val="single" w:sz="4" w:space="0" w:color="auto"/>
              <w:left w:val="single" w:sz="18" w:space="0" w:color="auto"/>
              <w:bottom w:val="nil"/>
              <w:right w:val="single" w:sz="18" w:space="0" w:color="auto"/>
            </w:tcBorders>
            <w:shd w:val="clear" w:color="auto" w:fill="D9D9D9"/>
            <w:vAlign w:val="center"/>
          </w:tcPr>
          <w:p w14:paraId="00946517" w14:textId="41212D97" w:rsidR="002A3E4D" w:rsidRPr="0060588A" w:rsidRDefault="00203F51" w:rsidP="00AE59DA">
            <w:pPr>
              <w:autoSpaceDE w:val="0"/>
              <w:autoSpaceDN w:val="0"/>
              <w:adjustRightInd w:val="0"/>
              <w:spacing w:before="16" w:after="16" w:line="30" w:lineRule="atLeast"/>
              <w:contextualSpacing/>
              <w:jc w:val="center"/>
              <w:rPr>
                <w:rFonts w:eastAsia="Century Gothic" w:cs="Arial"/>
                <w:b/>
                <w:kern w:val="0"/>
                <w:sz w:val="16"/>
                <w:szCs w:val="16"/>
                <w:lang w:eastAsia="de-CH"/>
                <w14:ligatures w14:val="none"/>
              </w:rPr>
            </w:pPr>
            <w:r w:rsidRPr="0060588A">
              <w:rPr>
                <w:b/>
                <w:color w:val="000000"/>
                <w:sz w:val="16"/>
              </w:rPr>
              <w:t>Misure di accompagnamento fornite da specialisti dell’azienda</w:t>
            </w:r>
          </w:p>
        </w:tc>
      </w:tr>
      <w:tr w:rsidR="002A3E4D" w:rsidRPr="0060588A" w14:paraId="79CBD046" w14:textId="77777777" w:rsidTr="00AE59DA">
        <w:trPr>
          <w:trHeight w:val="541"/>
        </w:trPr>
        <w:tc>
          <w:tcPr>
            <w:tcW w:w="1735" w:type="dxa"/>
            <w:vMerge/>
            <w:tcBorders>
              <w:left w:val="single" w:sz="18" w:space="0" w:color="auto"/>
              <w:right w:val="single" w:sz="4" w:space="0" w:color="000000"/>
            </w:tcBorders>
          </w:tcPr>
          <w:p w14:paraId="33E737B1"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126" w:type="dxa"/>
            <w:gridSpan w:val="2"/>
            <w:vMerge/>
            <w:tcBorders>
              <w:top w:val="nil"/>
              <w:left w:val="single" w:sz="4" w:space="0" w:color="000000"/>
              <w:bottom w:val="nil"/>
              <w:right w:val="single" w:sz="4" w:space="0" w:color="000000"/>
            </w:tcBorders>
          </w:tcPr>
          <w:p w14:paraId="485047BC"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3190" w:type="dxa"/>
            <w:vMerge/>
            <w:tcBorders>
              <w:left w:val="single" w:sz="4" w:space="0" w:color="000000"/>
              <w:right w:val="single" w:sz="18" w:space="0" w:color="auto"/>
            </w:tcBorders>
          </w:tcPr>
          <w:p w14:paraId="4ADCC73F"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041" w:type="dxa"/>
            <w:gridSpan w:val="3"/>
            <w:tcBorders>
              <w:top w:val="nil"/>
              <w:left w:val="single" w:sz="18" w:space="0" w:color="auto"/>
              <w:bottom w:val="single" w:sz="4" w:space="0" w:color="auto"/>
              <w:right w:val="single" w:sz="4" w:space="0" w:color="auto"/>
            </w:tcBorders>
            <w:shd w:val="clear" w:color="auto" w:fill="D9D9D9"/>
          </w:tcPr>
          <w:p w14:paraId="12D48E76" w14:textId="5B04863C" w:rsidR="002A3E4D" w:rsidRPr="0060588A" w:rsidRDefault="008D2DB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Istruzione/formazione delle persone in formazione</w:t>
            </w:r>
          </w:p>
        </w:tc>
        <w:tc>
          <w:tcPr>
            <w:tcW w:w="1134" w:type="dxa"/>
            <w:tcBorders>
              <w:top w:val="nil"/>
              <w:left w:val="single" w:sz="4" w:space="0" w:color="auto"/>
              <w:bottom w:val="single" w:sz="4" w:space="0" w:color="auto"/>
              <w:right w:val="single" w:sz="4" w:space="0" w:color="auto"/>
            </w:tcBorders>
            <w:shd w:val="clear" w:color="auto" w:fill="D9D9D9"/>
          </w:tcPr>
          <w:p w14:paraId="7F69FEC9" w14:textId="6F5FEB54" w:rsidR="002A3E4D" w:rsidRPr="0060588A" w:rsidRDefault="0046201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 delle persone in formazione</w:t>
            </w:r>
          </w:p>
        </w:tc>
        <w:tc>
          <w:tcPr>
            <w:tcW w:w="2041" w:type="dxa"/>
            <w:gridSpan w:val="3"/>
            <w:tcBorders>
              <w:top w:val="nil"/>
              <w:left w:val="single" w:sz="4" w:space="0" w:color="auto"/>
              <w:bottom w:val="single" w:sz="4" w:space="0" w:color="auto"/>
              <w:right w:val="single" w:sz="4" w:space="0" w:color="auto"/>
            </w:tcBorders>
            <w:shd w:val="clear" w:color="auto" w:fill="D9D9D9"/>
          </w:tcPr>
          <w:p w14:paraId="20604E85" w14:textId="0982BF2E" w:rsidR="002A3E4D" w:rsidRPr="0060588A" w:rsidRDefault="00997822" w:rsidP="00AE59DA">
            <w:pPr>
              <w:spacing w:before="16" w:after="16" w:line="30" w:lineRule="atLeast"/>
              <w:rPr>
                <w:rFonts w:eastAsia="Century Gothic" w:cs="Arial"/>
                <w:bCs/>
                <w:kern w:val="0"/>
                <w:sz w:val="16"/>
                <w:szCs w:val="16"/>
                <w:lang w:eastAsia="de-CH"/>
                <w14:ligatures w14:val="none"/>
              </w:rPr>
            </w:pPr>
            <w:r w:rsidRPr="0060588A">
              <w:rPr>
                <w:color w:val="000000"/>
                <w:sz w:val="16"/>
              </w:rPr>
              <w:t>Sorveglianza delle</w:t>
            </w:r>
            <w:r w:rsidRPr="0060588A">
              <w:rPr>
                <w:rFonts w:eastAsia="Century Gothic" w:cs="Arial"/>
                <w:color w:val="000000"/>
                <w:sz w:val="16"/>
                <w:szCs w:val="16"/>
              </w:rPr>
              <w:br/>
            </w:r>
            <w:r w:rsidRPr="0060588A">
              <w:rPr>
                <w:color w:val="000000"/>
                <w:sz w:val="16"/>
              </w:rPr>
              <w:t>persone in formazione</w:t>
            </w:r>
          </w:p>
        </w:tc>
        <w:tc>
          <w:tcPr>
            <w:tcW w:w="2976" w:type="dxa"/>
            <w:gridSpan w:val="3"/>
            <w:tcBorders>
              <w:top w:val="nil"/>
              <w:left w:val="single" w:sz="4" w:space="0" w:color="auto"/>
              <w:bottom w:val="single" w:sz="4" w:space="0" w:color="auto"/>
              <w:right w:val="single" w:sz="18" w:space="0" w:color="auto"/>
            </w:tcBorders>
            <w:shd w:val="clear" w:color="auto" w:fill="auto"/>
          </w:tcPr>
          <w:p w14:paraId="75BCA1C7" w14:textId="77777777" w:rsidR="00FD7303" w:rsidRPr="0060588A" w:rsidRDefault="00FD7303" w:rsidP="000C5E70">
            <w:pPr>
              <w:rPr>
                <w:rFonts w:ascii="Arial" w:eastAsia="Century Gothic" w:hAnsi="Arial" w:cs="Arial"/>
                <w:bCs/>
                <w:kern w:val="0"/>
                <w:sz w:val="16"/>
                <w:szCs w:val="16"/>
                <w:lang w:eastAsia="de-CH"/>
                <w14:ligatures w14:val="none"/>
              </w:rPr>
            </w:pPr>
            <w:r w:rsidRPr="0060588A">
              <w:rPr>
                <w:rFonts w:ascii="Arial" w:eastAsia="Century Gothic" w:hAnsi="Arial" w:cs="Arial"/>
                <w:bCs/>
                <w:kern w:val="0"/>
                <w:sz w:val="16"/>
                <w:szCs w:val="16"/>
                <w:lang w:eastAsia="de-CH"/>
                <w14:ligatures w14:val="none"/>
              </w:rPr>
              <w:t>Prova di implementazione, documentazione e verifica</w:t>
            </w:r>
          </w:p>
          <w:p w14:paraId="096EC6C3" w14:textId="77777777" w:rsidR="002A3E4D" w:rsidRPr="0060588A" w:rsidRDefault="002A3E4D" w:rsidP="00AE59DA">
            <w:pPr>
              <w:spacing w:before="16" w:after="16" w:line="30" w:lineRule="atLeast"/>
              <w:rPr>
                <w:rFonts w:eastAsia="Century Gothic" w:cs="Arial"/>
                <w:bCs/>
                <w:kern w:val="0"/>
                <w:sz w:val="16"/>
                <w:szCs w:val="16"/>
                <w:lang w:eastAsia="de-CH"/>
                <w14:ligatures w14:val="none"/>
              </w:rPr>
            </w:pPr>
          </w:p>
        </w:tc>
      </w:tr>
      <w:tr w:rsidR="002A3E4D" w:rsidRPr="0060588A" w14:paraId="73D04FE6" w14:textId="77777777" w:rsidTr="00AE59DA">
        <w:trPr>
          <w:trHeight w:val="64"/>
        </w:trPr>
        <w:tc>
          <w:tcPr>
            <w:tcW w:w="1735" w:type="dxa"/>
            <w:vMerge/>
            <w:tcBorders>
              <w:left w:val="single" w:sz="18" w:space="0" w:color="auto"/>
              <w:right w:val="single" w:sz="4" w:space="0" w:color="000000"/>
            </w:tcBorders>
          </w:tcPr>
          <w:p w14:paraId="1B01F86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tcBorders>
              <w:top w:val="nil"/>
              <w:left w:val="single" w:sz="4" w:space="0" w:color="000000"/>
              <w:bottom w:val="single" w:sz="12" w:space="0" w:color="000000"/>
              <w:right w:val="single" w:sz="2" w:space="0" w:color="000000"/>
            </w:tcBorders>
            <w:shd w:val="clear" w:color="auto" w:fill="D9D9D9"/>
          </w:tcPr>
          <w:p w14:paraId="35A45620"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tcBorders>
              <w:top w:val="nil"/>
              <w:left w:val="single" w:sz="2" w:space="0" w:color="000000"/>
              <w:bottom w:val="single" w:sz="12" w:space="0" w:color="000000"/>
              <w:right w:val="single" w:sz="4" w:space="0" w:color="000000"/>
            </w:tcBorders>
            <w:shd w:val="clear" w:color="auto" w:fill="D9D9D9"/>
          </w:tcPr>
          <w:p w14:paraId="7C88CC02" w14:textId="7AF133A1" w:rsidR="002A3E4D" w:rsidRPr="0060588A" w:rsidRDefault="00E001B6" w:rsidP="00AE59DA">
            <w:pPr>
              <w:autoSpaceDE w:val="0"/>
              <w:autoSpaceDN w:val="0"/>
              <w:adjustRightInd w:val="0"/>
              <w:spacing w:before="16" w:after="16" w:line="30" w:lineRule="atLeast"/>
              <w:contextualSpacing/>
              <w:rPr>
                <w:rFonts w:eastAsia="Century Gothic" w:cs="Arial"/>
                <w:b/>
                <w:kern w:val="0"/>
                <w:sz w:val="12"/>
                <w:szCs w:val="16"/>
                <w:lang w:eastAsia="de-CH"/>
                <w14:ligatures w14:val="none"/>
              </w:rPr>
            </w:pPr>
            <w:r w:rsidRPr="0060588A">
              <w:rPr>
                <w:rFonts w:eastAsia="Century Gothic" w:cs="Arial"/>
                <w:b/>
                <w:kern w:val="0"/>
                <w:sz w:val="12"/>
                <w:szCs w:val="16"/>
                <w:lang w:eastAsia="de-CH"/>
                <w14:ligatures w14:val="none"/>
              </w:rPr>
              <w:t>Cifra/e</w:t>
            </w:r>
          </w:p>
        </w:tc>
        <w:tc>
          <w:tcPr>
            <w:tcW w:w="3190" w:type="dxa"/>
            <w:vMerge/>
            <w:tcBorders>
              <w:left w:val="single" w:sz="4" w:space="0" w:color="000000"/>
              <w:right w:val="single" w:sz="18" w:space="0" w:color="auto"/>
            </w:tcBorders>
          </w:tcPr>
          <w:p w14:paraId="2707666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680" w:type="dxa"/>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61EF889A" w14:textId="11A2B15B" w:rsidR="002A3E4D" w:rsidRPr="0060588A" w:rsidRDefault="007020B2"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3D587554" w14:textId="68B44C33" w:rsidR="002A3E4D" w:rsidRPr="0060588A" w:rsidRDefault="00297439"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0599FB40" w14:textId="2F2902D7" w:rsidR="002A3E4D" w:rsidRPr="0060588A" w:rsidRDefault="004542DD"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scuola professionale</w:t>
            </w:r>
          </w:p>
        </w:tc>
        <w:tc>
          <w:tcPr>
            <w:tcW w:w="1134" w:type="dxa"/>
            <w:tcBorders>
              <w:top w:val="single" w:sz="4" w:space="0" w:color="auto"/>
              <w:left w:val="single" w:sz="4" w:space="0" w:color="auto"/>
              <w:bottom w:val="single" w:sz="12" w:space="0" w:color="auto"/>
              <w:right w:val="single" w:sz="4" w:space="0" w:color="auto"/>
            </w:tcBorders>
          </w:tcPr>
          <w:p w14:paraId="7F4870A8"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916D5E5" w14:textId="2F2599E3" w:rsidR="002A3E4D" w:rsidRPr="0060588A" w:rsidRDefault="0000606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Continua</w:t>
            </w: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C186538" w14:textId="248AC189" w:rsidR="002A3E4D" w:rsidRPr="0060588A" w:rsidRDefault="00A6277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Frequente</w:t>
            </w:r>
          </w:p>
        </w:tc>
        <w:tc>
          <w:tcPr>
            <w:tcW w:w="681" w:type="dxa"/>
            <w:tcBorders>
              <w:top w:val="single" w:sz="4" w:space="0" w:color="auto"/>
              <w:left w:val="single" w:sz="4" w:space="0" w:color="auto"/>
              <w:bottom w:val="single" w:sz="12" w:space="0" w:color="auto"/>
              <w:right w:val="single" w:sz="4" w:space="0" w:color="auto"/>
            </w:tcBorders>
            <w:shd w:val="clear" w:color="auto" w:fill="D9D9D9"/>
          </w:tcPr>
          <w:p w14:paraId="6EEFE391" w14:textId="4F39C5E6"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Occasionale</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4C44EFF6" w14:textId="655EF750"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Introduzione (Data</w:t>
            </w:r>
            <w:r w:rsidR="00C01E6A" w:rsidRPr="0060588A">
              <w:rPr>
                <w:rFonts w:ascii="Arial" w:eastAsia="Century Gothic" w:hAnsi="Arial" w:cs="Arial"/>
                <w:bCs/>
                <w:kern w:val="0"/>
                <w:sz w:val="12"/>
                <w:szCs w:val="16"/>
                <w:lang w:eastAsia="de-CH"/>
                <w14:ligatures w14:val="none"/>
              </w:rPr>
              <w:t>/</w:t>
            </w:r>
            <w:r w:rsidRPr="0060588A">
              <w:rPr>
                <w:rFonts w:ascii="Arial" w:eastAsia="Century Gothic" w:hAnsi="Arial" w:cs="Arial"/>
                <w:bCs/>
                <w:kern w:val="0"/>
                <w:sz w:val="12"/>
                <w:szCs w:val="16"/>
                <w:lang w:eastAsia="de-CH"/>
                <w14:ligatures w14:val="none"/>
              </w:rPr>
              <w:t>visto)</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785C8FFE" w14:textId="77777777" w:rsidR="001F409C" w:rsidRPr="0060588A" w:rsidRDefault="001F409C" w:rsidP="00254404">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Entrata</w:t>
            </w:r>
          </w:p>
          <w:p w14:paraId="7376B538" w14:textId="120CF7DD"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6404BB21" w14:textId="77777777" w:rsidR="001F409C" w:rsidRPr="0060588A" w:rsidRDefault="001F409C" w:rsidP="00DC22EA">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Recensione</w:t>
            </w:r>
          </w:p>
          <w:p w14:paraId="37EF5658" w14:textId="2015227B"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(Data/Visto)</w:t>
            </w:r>
          </w:p>
        </w:tc>
      </w:tr>
      <w:tr w:rsidR="005524A6" w:rsidRPr="0060588A" w14:paraId="751AC47A" w14:textId="77777777" w:rsidTr="00120280">
        <w:trPr>
          <w:trHeight w:val="567"/>
        </w:trPr>
        <w:tc>
          <w:tcPr>
            <w:tcW w:w="1735" w:type="dxa"/>
            <w:vMerge w:val="restart"/>
            <w:tcBorders>
              <w:top w:val="single" w:sz="12" w:space="0" w:color="000000"/>
              <w:left w:val="single" w:sz="18" w:space="0" w:color="000000"/>
              <w:right w:val="single" w:sz="2" w:space="0" w:color="000000"/>
            </w:tcBorders>
            <w:shd w:val="clear" w:color="auto" w:fill="auto"/>
          </w:tcPr>
          <w:p w14:paraId="199613E8" w14:textId="46FE66BE" w:rsidR="005524A6" w:rsidRPr="0060588A" w:rsidRDefault="005524A6" w:rsidP="005524A6">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color w:val="000000"/>
                <w:sz w:val="16"/>
              </w:rPr>
              <w:t>Lavori su tetti</w:t>
            </w:r>
          </w:p>
        </w:tc>
        <w:tc>
          <w:tcPr>
            <w:tcW w:w="1418" w:type="dxa"/>
            <w:vMerge w:val="restart"/>
            <w:tcBorders>
              <w:top w:val="single" w:sz="12" w:space="0" w:color="000000"/>
              <w:left w:val="single" w:sz="2" w:space="0" w:color="000000"/>
              <w:right w:val="single" w:sz="2" w:space="0" w:color="000000"/>
            </w:tcBorders>
            <w:shd w:val="clear" w:color="auto" w:fill="FFFFFF"/>
          </w:tcPr>
          <w:p w14:paraId="2D866DBE" w14:textId="44B0ACB9" w:rsidR="005524A6" w:rsidRPr="0060588A" w:rsidRDefault="005524A6" w:rsidP="005524A6">
            <w:pPr>
              <w:spacing w:before="16" w:after="16" w:line="30" w:lineRule="atLeast"/>
              <w:ind w:left="5"/>
              <w:rPr>
                <w:rFonts w:eastAsia="Century Gothic" w:cs="Arial"/>
                <w:kern w:val="0"/>
                <w:sz w:val="16"/>
                <w:szCs w:val="16"/>
                <w:lang w:eastAsia="de-CH"/>
                <w14:ligatures w14:val="none"/>
              </w:rPr>
            </w:pPr>
            <w:r w:rsidRPr="002E333B">
              <w:rPr>
                <w:sz w:val="16"/>
              </w:rPr>
              <w:t xml:space="preserve">Pericolo di caduta </w:t>
            </w:r>
          </w:p>
        </w:tc>
        <w:tc>
          <w:tcPr>
            <w:tcW w:w="708" w:type="dxa"/>
            <w:vMerge w:val="restart"/>
            <w:tcBorders>
              <w:top w:val="single" w:sz="12" w:space="0" w:color="000000"/>
              <w:left w:val="single" w:sz="2" w:space="0" w:color="000000"/>
              <w:right w:val="single" w:sz="2" w:space="0" w:color="000000"/>
            </w:tcBorders>
            <w:shd w:val="clear" w:color="auto" w:fill="FFFFFF"/>
          </w:tcPr>
          <w:p w14:paraId="320E9CFD" w14:textId="77777777" w:rsidR="005524A6" w:rsidRPr="002E333B" w:rsidRDefault="005524A6" w:rsidP="005524A6">
            <w:pPr>
              <w:autoSpaceDE w:val="0"/>
              <w:autoSpaceDN w:val="0"/>
              <w:adjustRightInd w:val="0"/>
              <w:spacing w:before="16" w:after="16" w:line="30" w:lineRule="atLeast"/>
              <w:contextualSpacing/>
              <w:rPr>
                <w:color w:val="000000"/>
                <w:sz w:val="16"/>
              </w:rPr>
            </w:pPr>
            <w:r w:rsidRPr="002E333B">
              <w:rPr>
                <w:color w:val="000000"/>
                <w:sz w:val="16"/>
              </w:rPr>
              <w:t>10a</w:t>
            </w:r>
          </w:p>
          <w:p w14:paraId="6C0AE753" w14:textId="75A95658" w:rsidR="005524A6" w:rsidRPr="0060588A" w:rsidRDefault="005524A6" w:rsidP="005524A6">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rFonts w:eastAsia="Century Gothic" w:cs="Arial"/>
                <w:color w:val="000000"/>
                <w:sz w:val="16"/>
                <w:szCs w:val="16"/>
              </w:rPr>
              <w:t>10c</w:t>
            </w:r>
          </w:p>
        </w:tc>
        <w:tc>
          <w:tcPr>
            <w:tcW w:w="3190" w:type="dxa"/>
            <w:vMerge w:val="restart"/>
            <w:tcBorders>
              <w:top w:val="single" w:sz="12" w:space="0" w:color="000000"/>
              <w:left w:val="single" w:sz="2" w:space="0" w:color="000000"/>
              <w:right w:val="single" w:sz="18" w:space="0" w:color="auto"/>
            </w:tcBorders>
            <w:shd w:val="clear" w:color="auto" w:fill="auto"/>
          </w:tcPr>
          <w:p w14:paraId="685FD1C3" w14:textId="77777777" w:rsidR="005524A6" w:rsidRPr="002E333B" w:rsidRDefault="005524A6" w:rsidP="005524A6">
            <w:pPr>
              <w:spacing w:before="16" w:after="16" w:line="30" w:lineRule="atLeast"/>
              <w:rPr>
                <w:rFonts w:eastAsia="Century Gothic" w:cs="Arial"/>
                <w:color w:val="000000"/>
                <w:sz w:val="16"/>
                <w:szCs w:val="16"/>
              </w:rPr>
            </w:pPr>
            <w:r w:rsidRPr="002E333B">
              <w:rPr>
                <w:color w:val="000000"/>
                <w:sz w:val="16"/>
              </w:rPr>
              <w:t xml:space="preserve">Utilizzo corretto dei DPI contro la caduta </w:t>
            </w:r>
          </w:p>
          <w:p w14:paraId="3EFF158F" w14:textId="77777777" w:rsidR="005524A6" w:rsidRPr="002E333B" w:rsidRDefault="005524A6" w:rsidP="005524A6">
            <w:pPr>
              <w:pStyle w:val="Listenabsatz"/>
              <w:numPr>
                <w:ilvl w:val="0"/>
                <w:numId w:val="3"/>
              </w:numPr>
              <w:spacing w:before="16" w:after="16" w:line="30" w:lineRule="atLeast"/>
              <w:ind w:left="147" w:hanging="147"/>
              <w:rPr>
                <w:rStyle w:val="Hyperlink"/>
                <w:rFonts w:eastAsia="Century Gothic" w:cs="Arial"/>
                <w:color w:val="000000"/>
                <w:sz w:val="16"/>
                <w:szCs w:val="16"/>
              </w:rPr>
            </w:pPr>
            <w:r w:rsidRPr="002E333B">
              <w:rPr>
                <w:color w:val="000000"/>
                <w:sz w:val="16"/>
              </w:rPr>
              <w:t xml:space="preserve">Formazione secondo </w:t>
            </w:r>
            <w:hyperlink r:id="rId27" w:history="1">
              <w:r w:rsidRPr="002E333B">
                <w:rPr>
                  <w:rStyle w:val="Hyperlink"/>
                  <w:rFonts w:eastAsia="Century Gothic" w:cs="Arial"/>
                  <w:sz w:val="16"/>
                  <w:szCs w:val="16"/>
                </w:rPr>
                <w:t>www.absturzrisiko.ch</w:t>
              </w:r>
            </w:hyperlink>
          </w:p>
          <w:p w14:paraId="5AEAE21E" w14:textId="77777777" w:rsidR="005524A6" w:rsidRPr="00A34B22" w:rsidRDefault="005524A6" w:rsidP="005524A6">
            <w:pPr>
              <w:pStyle w:val="Listenabsatz"/>
              <w:numPr>
                <w:ilvl w:val="0"/>
                <w:numId w:val="3"/>
              </w:numPr>
              <w:spacing w:before="16" w:after="16" w:line="30" w:lineRule="atLeast"/>
              <w:ind w:left="147" w:hanging="147"/>
              <w:rPr>
                <w:rFonts w:eastAsia="Century Gothic" w:cs="Arial"/>
                <w:color w:val="000000"/>
                <w:sz w:val="16"/>
                <w:szCs w:val="16"/>
              </w:rPr>
            </w:pPr>
            <w:r w:rsidRPr="00A34B22">
              <w:rPr>
                <w:rFonts w:eastAsia="Century Gothic" w:cs="Arial"/>
                <w:color w:val="000000"/>
                <w:sz w:val="16"/>
                <w:szCs w:val="16"/>
              </w:rPr>
              <w:t>Suva 84044 Opuscolo "Otto regole fondamentali per chi lavora con i DPI anticaduta"</w:t>
            </w:r>
          </w:p>
          <w:p w14:paraId="45F2E807" w14:textId="7FF18A90" w:rsidR="005524A6" w:rsidRPr="0060588A" w:rsidRDefault="005524A6" w:rsidP="005524A6">
            <w:pPr>
              <w:numPr>
                <w:ilvl w:val="0"/>
                <w:numId w:val="3"/>
              </w:numPr>
              <w:spacing w:before="16" w:after="16" w:line="30" w:lineRule="atLeast"/>
              <w:ind w:left="147" w:hanging="147"/>
              <w:contextualSpacing/>
              <w:rPr>
                <w:rFonts w:eastAsia="Century Gothic" w:cs="Arial"/>
                <w:kern w:val="0"/>
                <w:sz w:val="16"/>
                <w:szCs w:val="16"/>
                <w:lang w:eastAsia="de-CH"/>
                <w14:ligatures w14:val="none"/>
              </w:rPr>
            </w:pPr>
            <w:r w:rsidRPr="00A34B22">
              <w:rPr>
                <w:rFonts w:eastAsia="Century Gothic" w:cs="Arial"/>
                <w:color w:val="000000"/>
                <w:sz w:val="16"/>
                <w:szCs w:val="16"/>
              </w:rPr>
              <w:t>Suva 88816 Aiuto all'istruzione</w:t>
            </w:r>
            <w:r>
              <w:rPr>
                <w:rFonts w:eastAsia="Century Gothic" w:cs="Arial"/>
                <w:color w:val="000000"/>
                <w:sz w:val="16"/>
                <w:szCs w:val="16"/>
              </w:rPr>
              <w:t xml:space="preserve"> per Suva 84044</w:t>
            </w:r>
          </w:p>
        </w:tc>
        <w:tc>
          <w:tcPr>
            <w:tcW w:w="680" w:type="dxa"/>
            <w:vMerge w:val="restart"/>
            <w:tcBorders>
              <w:top w:val="single" w:sz="12" w:space="0" w:color="auto"/>
              <w:left w:val="single" w:sz="18" w:space="0" w:color="auto"/>
              <w:bottom w:val="single" w:sz="4" w:space="0" w:color="auto"/>
              <w:right w:val="single" w:sz="4" w:space="0" w:color="auto"/>
            </w:tcBorders>
            <w:shd w:val="clear" w:color="auto" w:fill="auto"/>
          </w:tcPr>
          <w:p w14:paraId="12BC33B4" w14:textId="5397B580"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59184E17" w14:textId="638B6D35"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1478B00F" w14:textId="76EA8DC3"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1134" w:type="dxa"/>
            <w:vMerge w:val="restart"/>
            <w:tcBorders>
              <w:top w:val="single" w:sz="12" w:space="0" w:color="auto"/>
              <w:left w:val="single" w:sz="4" w:space="0" w:color="auto"/>
              <w:bottom w:val="single" w:sz="4" w:space="0" w:color="auto"/>
              <w:right w:val="single" w:sz="4" w:space="0" w:color="auto"/>
            </w:tcBorders>
            <w:shd w:val="clear" w:color="auto" w:fill="auto"/>
          </w:tcPr>
          <w:p w14:paraId="7506F1E8" w14:textId="76D27C1F" w:rsidR="005524A6" w:rsidRPr="0060588A" w:rsidRDefault="005524A6" w:rsidP="005524A6">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E333B">
              <w:rPr>
                <w:color w:val="000000"/>
                <w:sz w:val="16"/>
              </w:rPr>
              <w:t>Istruzioni in loco, se possibile solo dopo aver frequentato CIA1</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44508E7E" w14:textId="77777777" w:rsidR="005524A6" w:rsidRPr="002E333B" w:rsidRDefault="005524A6" w:rsidP="005524A6">
            <w:pPr>
              <w:spacing w:before="16" w:after="16" w:line="30" w:lineRule="atLeast"/>
              <w:jc w:val="center"/>
              <w:rPr>
                <w:rFonts w:eastAsia="Century Gothic" w:cs="Arial"/>
                <w:color w:val="000000"/>
                <w:sz w:val="16"/>
                <w:szCs w:val="16"/>
              </w:rPr>
            </w:pPr>
            <w:r w:rsidRPr="002E333B">
              <w:rPr>
                <w:color w:val="000000"/>
                <w:sz w:val="16"/>
              </w:rPr>
              <w:t>1°-3° a.a.</w:t>
            </w:r>
          </w:p>
          <w:p w14:paraId="649B6C3D" w14:textId="03F0B4B1"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39943A86" w14:textId="77777777"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069602C5" w14:textId="77777777"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27117958"/>
              <w:date>
                <w:dateFormat w:val="dd.MM.yyyy"/>
                <w:lid w:val="de-CH"/>
                <w:storeMappedDataAs w:val="dateTime"/>
                <w:calendar w:val="gregorian"/>
              </w:date>
            </w:sdtPr>
            <w:sdtEndPr/>
            <w:sdtContent>
              <w:p w14:paraId="7F67186F" w14:textId="77777777" w:rsidR="005524A6" w:rsidRPr="0060588A" w:rsidRDefault="005524A6" w:rsidP="005524A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8788F05" w14:textId="77777777" w:rsidR="005524A6" w:rsidRPr="0060588A" w:rsidRDefault="005524A6" w:rsidP="005524A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4138C48" w14:textId="77777777" w:rsidR="005524A6" w:rsidRPr="0060588A" w:rsidRDefault="005524A6" w:rsidP="005524A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F97B59" w14:textId="77777777"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69588620"/>
              <w:date>
                <w:dateFormat w:val="dd.MM.yyyy"/>
                <w:lid w:val="de-CH"/>
                <w:storeMappedDataAs w:val="dateTime"/>
                <w:calendar w:val="gregorian"/>
              </w:date>
            </w:sdtPr>
            <w:sdtEndPr/>
            <w:sdtContent>
              <w:p w14:paraId="00ECA814" w14:textId="77777777" w:rsidR="005524A6" w:rsidRPr="0060588A" w:rsidRDefault="005524A6" w:rsidP="005524A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9FDF354" w14:textId="188FD63C" w:rsidR="005524A6" w:rsidRPr="0060588A" w:rsidRDefault="005524A6" w:rsidP="005524A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6CA9DE" w14:textId="77777777" w:rsidR="005524A6" w:rsidRPr="0060588A" w:rsidRDefault="005524A6" w:rsidP="005524A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9BD8703" w14:textId="77777777" w:rsidR="005524A6" w:rsidRPr="0060588A" w:rsidRDefault="005524A6" w:rsidP="005524A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6F13E01" w14:textId="77777777"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12"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0052300"/>
              <w:date>
                <w:dateFormat w:val="dd.MM.yyyy"/>
                <w:lid w:val="de-CH"/>
                <w:storeMappedDataAs w:val="dateTime"/>
                <w:calendar w:val="gregorian"/>
              </w:date>
            </w:sdtPr>
            <w:sdtEndPr/>
            <w:sdtContent>
              <w:p w14:paraId="0B0590B5" w14:textId="77777777" w:rsidR="005524A6" w:rsidRPr="0060588A" w:rsidRDefault="005524A6" w:rsidP="005524A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CA42E92" w14:textId="77777777" w:rsidR="005524A6" w:rsidRPr="0060588A" w:rsidRDefault="005524A6" w:rsidP="005524A6">
            <w:pPr>
              <w:autoSpaceDE w:val="0"/>
              <w:autoSpaceDN w:val="0"/>
              <w:adjustRightInd w:val="0"/>
              <w:contextualSpacing/>
              <w:rPr>
                <w:rFonts w:ascii="Arial" w:eastAsia="Century Gothic" w:hAnsi="Arial" w:cs="Arial"/>
                <w:bCs/>
                <w:kern w:val="0"/>
                <w:sz w:val="14"/>
                <w:szCs w:val="14"/>
                <w:lang w:eastAsia="de-CH"/>
                <w14:ligatures w14:val="none"/>
              </w:rPr>
            </w:pPr>
          </w:p>
          <w:p w14:paraId="719B7D17" w14:textId="77777777" w:rsidR="005524A6" w:rsidRPr="0060588A" w:rsidRDefault="005524A6" w:rsidP="005524A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B9A1C5" w14:textId="77777777" w:rsidTr="00120280">
        <w:trPr>
          <w:trHeight w:val="371"/>
        </w:trPr>
        <w:tc>
          <w:tcPr>
            <w:tcW w:w="1735" w:type="dxa"/>
            <w:vMerge/>
            <w:tcBorders>
              <w:left w:val="single" w:sz="18" w:space="0" w:color="000000"/>
              <w:right w:val="single" w:sz="2" w:space="0" w:color="000000"/>
            </w:tcBorders>
            <w:shd w:val="clear" w:color="auto" w:fill="auto"/>
          </w:tcPr>
          <w:p w14:paraId="1EF07688"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9FFFCC7"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C9108B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307B3E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98CE4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D3193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20447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94954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3E6BAF"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B60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77A63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D3A974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BC942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28930920"/>
              <w:date>
                <w:dateFormat w:val="dd.MM.yyyy"/>
                <w:lid w:val="de-CH"/>
                <w:storeMappedDataAs w:val="dateTime"/>
                <w:calendar w:val="gregorian"/>
              </w:date>
            </w:sdtPr>
            <w:sdtEndPr/>
            <w:sdtContent>
              <w:p w14:paraId="478C4102"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FE8AC5D"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5C29554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47422BDA" w14:textId="77777777" w:rsidTr="00120280">
        <w:trPr>
          <w:trHeight w:val="239"/>
        </w:trPr>
        <w:tc>
          <w:tcPr>
            <w:tcW w:w="1735" w:type="dxa"/>
            <w:vMerge/>
            <w:tcBorders>
              <w:left w:val="single" w:sz="18" w:space="0" w:color="000000"/>
              <w:bottom w:val="nil"/>
              <w:right w:val="single" w:sz="2" w:space="0" w:color="000000"/>
            </w:tcBorders>
            <w:shd w:val="clear" w:color="auto" w:fill="auto"/>
          </w:tcPr>
          <w:p w14:paraId="447FCAA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nil"/>
              <w:right w:val="single" w:sz="2" w:space="0" w:color="000000"/>
            </w:tcBorders>
            <w:shd w:val="clear" w:color="auto" w:fill="FFFFFF"/>
          </w:tcPr>
          <w:p w14:paraId="758E12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nil"/>
              <w:right w:val="single" w:sz="2" w:space="0" w:color="000000"/>
            </w:tcBorders>
            <w:shd w:val="clear" w:color="auto" w:fill="FFFFFF"/>
          </w:tcPr>
          <w:p w14:paraId="66595A71"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0CEF899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C7DB52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D9B70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3629C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EE432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9363C0"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6666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E8203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CBB5E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B1943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30217937"/>
              <w:date>
                <w:dateFormat w:val="dd.MM.yyyy"/>
                <w:lid w:val="de-CH"/>
                <w:storeMappedDataAs w:val="dateTime"/>
                <w:calendar w:val="gregorian"/>
              </w:date>
            </w:sdtPr>
            <w:sdtEndPr/>
            <w:sdtContent>
              <w:p w14:paraId="61D04794"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B3847E"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51EE8A7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C91B10" w:rsidRPr="0060588A" w14:paraId="1DA7D1E9" w14:textId="77777777" w:rsidTr="00AE59DA">
        <w:trPr>
          <w:trHeight w:val="784"/>
        </w:trPr>
        <w:tc>
          <w:tcPr>
            <w:tcW w:w="1735" w:type="dxa"/>
            <w:vMerge w:val="restart"/>
            <w:tcBorders>
              <w:top w:val="nil"/>
              <w:left w:val="single" w:sz="18" w:space="0" w:color="000000"/>
              <w:right w:val="single" w:sz="2" w:space="0" w:color="000000"/>
            </w:tcBorders>
            <w:shd w:val="clear" w:color="auto" w:fill="auto"/>
          </w:tcPr>
          <w:p w14:paraId="50992E60" w14:textId="77777777" w:rsidR="00C91B10" w:rsidRPr="0060588A" w:rsidRDefault="00C91B10" w:rsidP="00C91B10">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nil"/>
              <w:left w:val="single" w:sz="2" w:space="0" w:color="000000"/>
              <w:right w:val="single" w:sz="2" w:space="0" w:color="000000"/>
            </w:tcBorders>
            <w:shd w:val="clear" w:color="auto" w:fill="FFFFFF"/>
          </w:tcPr>
          <w:p w14:paraId="1F94ED19" w14:textId="77777777" w:rsidR="00C91B10" w:rsidRPr="0060588A" w:rsidRDefault="00C91B10" w:rsidP="00C91B10">
            <w:pPr>
              <w:spacing w:before="16" w:after="16" w:line="30" w:lineRule="atLeast"/>
              <w:ind w:left="5"/>
              <w:rPr>
                <w:rFonts w:eastAsia="Century Gothic" w:cs="Arial"/>
                <w:kern w:val="0"/>
                <w:sz w:val="16"/>
                <w:szCs w:val="16"/>
                <w:lang w:eastAsia="de-CH"/>
                <w14:ligatures w14:val="none"/>
              </w:rPr>
            </w:pPr>
          </w:p>
        </w:tc>
        <w:tc>
          <w:tcPr>
            <w:tcW w:w="708" w:type="dxa"/>
            <w:vMerge w:val="restart"/>
            <w:tcBorders>
              <w:top w:val="nil"/>
              <w:left w:val="single" w:sz="2" w:space="0" w:color="000000"/>
              <w:right w:val="single" w:sz="2" w:space="0" w:color="000000"/>
            </w:tcBorders>
            <w:shd w:val="clear" w:color="auto" w:fill="FFFFFF"/>
          </w:tcPr>
          <w:p w14:paraId="2F5891DA" w14:textId="77777777" w:rsidR="00C91B10" w:rsidRPr="0060588A" w:rsidRDefault="00C91B10" w:rsidP="00C91B10">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val="restart"/>
            <w:tcBorders>
              <w:top w:val="single" w:sz="2" w:space="0" w:color="000000"/>
              <w:left w:val="single" w:sz="2" w:space="0" w:color="000000"/>
              <w:right w:val="single" w:sz="18" w:space="0" w:color="auto"/>
            </w:tcBorders>
            <w:shd w:val="clear" w:color="auto" w:fill="auto"/>
          </w:tcPr>
          <w:p w14:paraId="350544F5" w14:textId="77777777" w:rsidR="00C91B10" w:rsidRPr="002E333B" w:rsidRDefault="00C91B10" w:rsidP="00C91B10">
            <w:pPr>
              <w:spacing w:before="16" w:after="16" w:line="30" w:lineRule="atLeast"/>
              <w:rPr>
                <w:rFonts w:eastAsia="Century Gothic" w:cs="Arial"/>
                <w:color w:val="000000"/>
                <w:sz w:val="16"/>
                <w:szCs w:val="16"/>
              </w:rPr>
            </w:pPr>
            <w:r w:rsidRPr="002E333B">
              <w:rPr>
                <w:color w:val="000000"/>
                <w:sz w:val="16"/>
              </w:rPr>
              <w:t xml:space="preserve">Protezione collettiva  </w:t>
            </w:r>
          </w:p>
          <w:p w14:paraId="26334C0A" w14:textId="77777777" w:rsidR="00C91B10" w:rsidRDefault="00C91B10" w:rsidP="00C91B10">
            <w:pPr>
              <w:pStyle w:val="Listenabsatz"/>
              <w:numPr>
                <w:ilvl w:val="0"/>
                <w:numId w:val="4"/>
              </w:numPr>
              <w:spacing w:before="16" w:after="16" w:line="30" w:lineRule="atLeast"/>
              <w:ind w:left="147" w:hanging="147"/>
              <w:rPr>
                <w:rFonts w:eastAsia="Century Gothic" w:cs="Arial"/>
                <w:color w:val="000000"/>
                <w:sz w:val="16"/>
                <w:szCs w:val="16"/>
              </w:rPr>
            </w:pPr>
            <w:r w:rsidRPr="002E333B">
              <w:rPr>
                <w:color w:val="000000"/>
                <w:sz w:val="16"/>
              </w:rPr>
              <w:t xml:space="preserve">Suva </w:t>
            </w:r>
            <w:r>
              <w:rPr>
                <w:color w:val="000000"/>
                <w:sz w:val="16"/>
              </w:rPr>
              <w:t>84041 “Nove regole vitali per chi lavora su tetti e facciate”</w:t>
            </w:r>
          </w:p>
          <w:p w14:paraId="18F8D7BA" w14:textId="77777777" w:rsidR="00C91B10" w:rsidRPr="00FF1463" w:rsidRDefault="00C91B10" w:rsidP="00C91B10">
            <w:pPr>
              <w:pStyle w:val="Listenabsatz"/>
              <w:numPr>
                <w:ilvl w:val="0"/>
                <w:numId w:val="4"/>
              </w:numPr>
              <w:spacing w:before="16" w:after="16" w:line="30" w:lineRule="atLeast"/>
              <w:ind w:left="147" w:hanging="147"/>
              <w:rPr>
                <w:rFonts w:eastAsia="Century Gothic" w:cs="Arial"/>
                <w:color w:val="000000"/>
                <w:sz w:val="16"/>
                <w:szCs w:val="16"/>
              </w:rPr>
            </w:pPr>
            <w:r>
              <w:rPr>
                <w:rFonts w:eastAsia="Century Gothic" w:cs="Arial"/>
                <w:color w:val="000000"/>
                <w:sz w:val="16"/>
                <w:szCs w:val="16"/>
              </w:rPr>
              <w:t xml:space="preserve">Suva </w:t>
            </w:r>
            <w:r w:rsidRPr="00A34B22">
              <w:rPr>
                <w:color w:val="000000"/>
                <w:sz w:val="16"/>
              </w:rPr>
              <w:t>88815 “Regole vitali per chi lavora su tetti e facciate”</w:t>
            </w:r>
            <w:r>
              <w:rPr>
                <w:color w:val="000000"/>
                <w:sz w:val="16"/>
              </w:rPr>
              <w:t xml:space="preserve"> (</w:t>
            </w:r>
            <w:r w:rsidRPr="00A34B22">
              <w:rPr>
                <w:rFonts w:eastAsia="Century Gothic" w:cs="Arial"/>
                <w:color w:val="000000"/>
                <w:sz w:val="16"/>
                <w:szCs w:val="16"/>
              </w:rPr>
              <w:t>Aiuto all'istruzione</w:t>
            </w:r>
            <w:r>
              <w:rPr>
                <w:rFonts w:eastAsia="Century Gothic" w:cs="Arial"/>
                <w:color w:val="000000"/>
                <w:sz w:val="16"/>
                <w:szCs w:val="16"/>
              </w:rPr>
              <w:t xml:space="preserve"> per Suva 84041)</w:t>
            </w:r>
          </w:p>
          <w:p w14:paraId="1D78C7F9" w14:textId="77777777" w:rsidR="00C91B10" w:rsidRPr="002E333B" w:rsidRDefault="00C91B10" w:rsidP="00C91B10">
            <w:pPr>
              <w:pStyle w:val="Listenabsatz"/>
              <w:numPr>
                <w:ilvl w:val="0"/>
                <w:numId w:val="4"/>
              </w:numPr>
              <w:spacing w:before="16" w:after="16" w:line="30" w:lineRule="atLeast"/>
              <w:ind w:left="147" w:hanging="147"/>
              <w:rPr>
                <w:rFonts w:eastAsia="Century Gothic" w:cs="Arial"/>
                <w:color w:val="000000"/>
                <w:sz w:val="16"/>
                <w:szCs w:val="16"/>
              </w:rPr>
            </w:pPr>
            <w:r w:rsidRPr="002E333B">
              <w:rPr>
                <w:color w:val="000000"/>
                <w:sz w:val="16"/>
              </w:rPr>
              <w:t>Suva 44077 Bollettino Ponteggi di facciata “Pianificazione della sicurezza”</w:t>
            </w:r>
          </w:p>
          <w:p w14:paraId="12DB6A4C" w14:textId="3D9C6749" w:rsidR="00C91B10" w:rsidRPr="0060588A" w:rsidRDefault="00C91B10" w:rsidP="00C91B10">
            <w:pPr>
              <w:numPr>
                <w:ilvl w:val="0"/>
                <w:numId w:val="4"/>
              </w:numPr>
              <w:spacing w:before="16" w:after="16" w:line="30" w:lineRule="atLeast"/>
              <w:ind w:left="147" w:hanging="147"/>
              <w:contextualSpacing/>
              <w:rPr>
                <w:rFonts w:eastAsia="Century Gothic" w:cs="Arial"/>
                <w:kern w:val="0"/>
                <w:sz w:val="16"/>
                <w:szCs w:val="16"/>
                <w:lang w:eastAsia="de-CH"/>
                <w14:ligatures w14:val="none"/>
              </w:rPr>
            </w:pPr>
            <w:r w:rsidRPr="002E333B">
              <w:rPr>
                <w:rFonts w:eastAsia="Century Gothic" w:cs="Arial"/>
                <w:color w:val="000000"/>
                <w:sz w:val="16"/>
                <w:szCs w:val="16"/>
              </w:rPr>
              <w:t>Suva 44066 Dispositivi anticaduta “Lavorare sui tetti: come non cadere nel vuoto”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0689A048" w14:textId="2A8A67FE"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8D6A63F" w14:textId="784453BD"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DB4B2A8" w14:textId="67BBDFDB"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8367C7E" w14:textId="4E4216CA" w:rsidR="00C91B10" w:rsidRPr="0060588A" w:rsidRDefault="00C91B10" w:rsidP="00C91B10">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E333B">
              <w:rPr>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D52E716" w14:textId="05B1AE70"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077ED64" w14:textId="4A546785"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3DAEA39" w14:textId="59519352"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3°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946230073"/>
              <w:date>
                <w:dateFormat w:val="dd.MM.yyyy"/>
                <w:lid w:val="de-CH"/>
                <w:storeMappedDataAs w:val="dateTime"/>
                <w:calendar w:val="gregorian"/>
              </w:date>
            </w:sdtPr>
            <w:sdtEndPr/>
            <w:sdtContent>
              <w:p w14:paraId="58F840A9" w14:textId="77777777" w:rsidR="00C91B10" w:rsidRPr="0060588A" w:rsidRDefault="00C91B10" w:rsidP="00C91B1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585ED5" w14:textId="27AE4657" w:rsidR="00C91B10" w:rsidRPr="0060588A" w:rsidRDefault="00C91B10" w:rsidP="00C91B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93AC7DA" w14:textId="77777777" w:rsidR="00C91B10" w:rsidRPr="0060588A" w:rsidRDefault="00C91B10" w:rsidP="00C91B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F11D20F" w14:textId="77777777" w:rsidR="00C91B10" w:rsidRPr="0060588A" w:rsidRDefault="00C91B10" w:rsidP="00C91B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B45772" w14:textId="77777777"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38991231"/>
              <w:date>
                <w:dateFormat w:val="dd.MM.yyyy"/>
                <w:lid w:val="de-CH"/>
                <w:storeMappedDataAs w:val="dateTime"/>
                <w:calendar w:val="gregorian"/>
              </w:date>
            </w:sdtPr>
            <w:sdtEndPr/>
            <w:sdtContent>
              <w:p w14:paraId="78D817BE" w14:textId="77777777" w:rsidR="00C91B10" w:rsidRPr="0060588A" w:rsidRDefault="00C91B10" w:rsidP="00C91B1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68BB3FE" w14:textId="46D57CBE" w:rsidR="00C91B10" w:rsidRPr="0060588A" w:rsidRDefault="00C91B10" w:rsidP="00C91B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884C941" w14:textId="77777777" w:rsidR="00C91B10" w:rsidRPr="0060588A" w:rsidRDefault="00C91B10" w:rsidP="00C91B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297C02" w14:textId="77777777" w:rsidR="00C91B10" w:rsidRPr="0060588A" w:rsidRDefault="00C91B10" w:rsidP="00C91B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78737CF" w14:textId="77777777"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90496838"/>
              <w:date>
                <w:dateFormat w:val="dd.MM.yyyy"/>
                <w:lid w:val="de-CH"/>
                <w:storeMappedDataAs w:val="dateTime"/>
                <w:calendar w:val="gregorian"/>
              </w:date>
            </w:sdtPr>
            <w:sdtEndPr/>
            <w:sdtContent>
              <w:p w14:paraId="532016E1" w14:textId="77777777" w:rsidR="00C91B10" w:rsidRPr="0060588A" w:rsidRDefault="00C91B10" w:rsidP="00C91B1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C04212" w14:textId="77777777" w:rsidR="00C91B10" w:rsidRPr="0060588A" w:rsidRDefault="00C91B10" w:rsidP="00C91B10">
            <w:pPr>
              <w:autoSpaceDE w:val="0"/>
              <w:autoSpaceDN w:val="0"/>
              <w:adjustRightInd w:val="0"/>
              <w:contextualSpacing/>
              <w:rPr>
                <w:rFonts w:ascii="Arial" w:eastAsia="Century Gothic" w:hAnsi="Arial" w:cs="Arial"/>
                <w:bCs/>
                <w:kern w:val="0"/>
                <w:sz w:val="14"/>
                <w:szCs w:val="14"/>
                <w:lang w:eastAsia="de-CH"/>
                <w14:ligatures w14:val="none"/>
              </w:rPr>
            </w:pPr>
          </w:p>
          <w:p w14:paraId="2BB36EA1" w14:textId="77777777" w:rsidR="00C91B10" w:rsidRPr="0060588A" w:rsidRDefault="00C91B10" w:rsidP="00C91B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53DA8A8" w14:textId="77777777" w:rsidTr="00AE59DA">
        <w:trPr>
          <w:trHeight w:val="784"/>
        </w:trPr>
        <w:tc>
          <w:tcPr>
            <w:tcW w:w="1735" w:type="dxa"/>
            <w:vMerge/>
            <w:tcBorders>
              <w:left w:val="single" w:sz="18" w:space="0" w:color="000000"/>
              <w:right w:val="single" w:sz="2" w:space="0" w:color="000000"/>
            </w:tcBorders>
            <w:shd w:val="clear" w:color="auto" w:fill="auto"/>
          </w:tcPr>
          <w:p w14:paraId="4A2C8CB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2A1E5338"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686B5AE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98BBF76"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13D06C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3901B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04918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D4F62D6"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8F80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14DEEF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5D5BBD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9525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BD3BC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6096273"/>
              <w:date>
                <w:dateFormat w:val="dd.MM.yyyy"/>
                <w:lid w:val="de-CH"/>
                <w:storeMappedDataAs w:val="dateTime"/>
                <w:calendar w:val="gregorian"/>
              </w:date>
            </w:sdtPr>
            <w:sdtEndPr/>
            <w:sdtContent>
              <w:p w14:paraId="3E928865"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DF0588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388158EF"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3091D124" w14:textId="77777777" w:rsidTr="00AE59DA">
        <w:trPr>
          <w:trHeight w:val="785"/>
        </w:trPr>
        <w:tc>
          <w:tcPr>
            <w:tcW w:w="1735" w:type="dxa"/>
            <w:vMerge/>
            <w:tcBorders>
              <w:left w:val="single" w:sz="18" w:space="0" w:color="000000"/>
              <w:bottom w:val="single" w:sz="2" w:space="0" w:color="000000"/>
              <w:right w:val="single" w:sz="2" w:space="0" w:color="000000"/>
            </w:tcBorders>
            <w:shd w:val="clear" w:color="auto" w:fill="auto"/>
          </w:tcPr>
          <w:p w14:paraId="397C1B1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927DD9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396D492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09BCF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614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3D0173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1705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2F512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14997B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F4E310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5BCBD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4B9F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E3226A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34642021"/>
              <w:date>
                <w:dateFormat w:val="dd.MM.yyyy"/>
                <w:lid w:val="de-CH"/>
                <w:storeMappedDataAs w:val="dateTime"/>
                <w:calendar w:val="gregorian"/>
              </w:date>
            </w:sdtPr>
            <w:sdtEndPr/>
            <w:sdtContent>
              <w:p w14:paraId="6F839913"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B68BFA3"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8CCC9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007A48" w:rsidRPr="0060588A" w14:paraId="37333372" w14:textId="77777777" w:rsidTr="000561D9">
        <w:trPr>
          <w:trHeight w:val="70"/>
        </w:trPr>
        <w:tc>
          <w:tcPr>
            <w:tcW w:w="1735" w:type="dxa"/>
            <w:vMerge w:val="restart"/>
            <w:tcBorders>
              <w:top w:val="single" w:sz="2" w:space="0" w:color="000000"/>
              <w:left w:val="single" w:sz="18" w:space="0" w:color="000000"/>
              <w:right w:val="single" w:sz="2" w:space="0" w:color="000000"/>
            </w:tcBorders>
            <w:shd w:val="clear" w:color="auto" w:fill="auto"/>
          </w:tcPr>
          <w:p w14:paraId="65111776" w14:textId="3E0BA913" w:rsidR="00007A48" w:rsidRPr="0060588A" w:rsidRDefault="00007A48" w:rsidP="00007A48">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color w:val="000000"/>
                <w:sz w:val="16"/>
              </w:rPr>
              <w:t>Smontaggio di materiali contenti amianto</w:t>
            </w:r>
          </w:p>
        </w:tc>
        <w:tc>
          <w:tcPr>
            <w:tcW w:w="1418" w:type="dxa"/>
            <w:vMerge w:val="restart"/>
            <w:tcBorders>
              <w:top w:val="single" w:sz="2" w:space="0" w:color="000000"/>
              <w:left w:val="single" w:sz="2" w:space="0" w:color="000000"/>
              <w:right w:val="single" w:sz="2" w:space="0" w:color="000000"/>
            </w:tcBorders>
            <w:shd w:val="clear" w:color="auto" w:fill="FFFFFF"/>
          </w:tcPr>
          <w:p w14:paraId="1FFA9B3D" w14:textId="2C94D873" w:rsidR="00007A48" w:rsidRPr="0060588A" w:rsidRDefault="00007A48" w:rsidP="00007A48">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color w:val="000000"/>
                <w:sz w:val="16"/>
              </w:rPr>
              <w:t xml:space="preserve">Inalazione e trascinamento di </w:t>
            </w:r>
            <w:r w:rsidRPr="002E333B">
              <w:rPr>
                <w:color w:val="000000"/>
                <w:sz w:val="16"/>
              </w:rPr>
              <w:lastRenderedPageBreak/>
              <w:t>fibre di amianto, danni a lungo termine ai polmoni</w:t>
            </w:r>
          </w:p>
        </w:tc>
        <w:tc>
          <w:tcPr>
            <w:tcW w:w="708" w:type="dxa"/>
            <w:vMerge w:val="restart"/>
            <w:tcBorders>
              <w:top w:val="single" w:sz="2" w:space="0" w:color="000000"/>
              <w:left w:val="single" w:sz="2" w:space="0" w:color="000000"/>
              <w:right w:val="single" w:sz="2" w:space="0" w:color="000000"/>
            </w:tcBorders>
            <w:shd w:val="clear" w:color="auto" w:fill="FFFFFF"/>
          </w:tcPr>
          <w:p w14:paraId="6C2227D5" w14:textId="7604B4E8" w:rsidR="00007A48" w:rsidRPr="0060588A" w:rsidRDefault="00007A48" w:rsidP="00007A48">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2E333B">
              <w:rPr>
                <w:color w:val="000000"/>
                <w:sz w:val="16"/>
              </w:rPr>
              <w:lastRenderedPageBreak/>
              <w:t>6b</w:t>
            </w:r>
          </w:p>
        </w:tc>
        <w:tc>
          <w:tcPr>
            <w:tcW w:w="3190" w:type="dxa"/>
            <w:vMerge w:val="restart"/>
            <w:tcBorders>
              <w:top w:val="single" w:sz="2" w:space="0" w:color="000000"/>
              <w:left w:val="single" w:sz="2" w:space="0" w:color="000000"/>
              <w:right w:val="single" w:sz="18" w:space="0" w:color="auto"/>
            </w:tcBorders>
            <w:shd w:val="clear" w:color="auto" w:fill="auto"/>
          </w:tcPr>
          <w:p w14:paraId="00D392A0" w14:textId="77777777" w:rsidR="00007A48" w:rsidRPr="002E333B" w:rsidRDefault="00007A48" w:rsidP="00007A48">
            <w:pPr>
              <w:spacing w:before="16" w:after="16" w:line="30" w:lineRule="atLeast"/>
              <w:rPr>
                <w:rFonts w:eastAsia="Century Gothic" w:cs="Arial"/>
                <w:color w:val="000000"/>
                <w:sz w:val="16"/>
                <w:szCs w:val="16"/>
              </w:rPr>
            </w:pPr>
            <w:r w:rsidRPr="002E333B">
              <w:rPr>
                <w:color w:val="000000"/>
                <w:sz w:val="16"/>
              </w:rPr>
              <w:t xml:space="preserve">Riconoscere e intervenire correttamente sull'involucro edilizio in presenza di </w:t>
            </w:r>
            <w:r w:rsidRPr="002E333B">
              <w:rPr>
                <w:color w:val="000000"/>
                <w:sz w:val="16"/>
              </w:rPr>
              <w:lastRenderedPageBreak/>
              <w:t xml:space="preserve">amianto. Scelta + indossare DPI contro l'amianto. </w:t>
            </w:r>
            <w:r w:rsidRPr="002E333B">
              <w:rPr>
                <w:rFonts w:eastAsia="Century Gothic" w:cs="Arial"/>
                <w:color w:val="000000"/>
                <w:sz w:val="16"/>
                <w:szCs w:val="16"/>
              </w:rPr>
              <w:t>Manipolazione dell'aspirapolvere all'amianto, utilizzare secondo le istruzioni d'uso. Zona di pericolo</w:t>
            </w:r>
          </w:p>
          <w:p w14:paraId="5A2ED841" w14:textId="4FACA325" w:rsidR="00007A48" w:rsidRPr="0060588A" w:rsidRDefault="00007A48" w:rsidP="00007A48">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sidRPr="002E333B">
              <w:rPr>
                <w:rFonts w:eastAsia="Century Gothic" w:cs="Arial"/>
                <w:color w:val="000000"/>
                <w:sz w:val="16"/>
                <w:szCs w:val="16"/>
              </w:rPr>
              <w:t>Suva 84047 “Regole vitali amianto: involucri edilizi”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CCC861A" w14:textId="77777777" w:rsidR="00007A48" w:rsidRPr="002E333B" w:rsidRDefault="00007A48" w:rsidP="00007A48">
            <w:pPr>
              <w:spacing w:before="16" w:after="16" w:line="30" w:lineRule="atLeast"/>
              <w:jc w:val="center"/>
              <w:rPr>
                <w:rFonts w:eastAsia="Century Gothic" w:cs="Arial"/>
                <w:color w:val="000000"/>
                <w:sz w:val="16"/>
                <w:szCs w:val="16"/>
              </w:rPr>
            </w:pPr>
            <w:r w:rsidRPr="002E333B">
              <w:rPr>
                <w:color w:val="000000"/>
                <w:sz w:val="16"/>
              </w:rPr>
              <w:lastRenderedPageBreak/>
              <w:t>1°-3° a.a.</w:t>
            </w:r>
          </w:p>
          <w:p w14:paraId="522B17D8" w14:textId="2CFBA3ED"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A3E9854" w14:textId="77777777"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E66A6B5" w14:textId="3104C6F6"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3163F94" w14:textId="18DFE394" w:rsidR="00007A48" w:rsidRPr="0060588A" w:rsidRDefault="00007A48" w:rsidP="00007A48">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E333B">
              <w:rPr>
                <w:color w:val="000000"/>
                <w:sz w:val="16"/>
              </w:rPr>
              <w:t xml:space="preserve">Istruzioni in loco (se </w:t>
            </w:r>
            <w:r w:rsidRPr="002E333B">
              <w:rPr>
                <w:color w:val="000000"/>
                <w:sz w:val="16"/>
              </w:rPr>
              <w:lastRenderedPageBreak/>
              <w:t>possibile solo dopo aver frequentato la formazione nella scuola professionale)</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373F51A" w14:textId="77777777" w:rsidR="00007A48" w:rsidRPr="005F222D" w:rsidRDefault="00007A48" w:rsidP="00007A48">
            <w:pPr>
              <w:spacing w:before="16" w:after="16" w:line="30" w:lineRule="atLeast"/>
              <w:jc w:val="center"/>
              <w:rPr>
                <w:color w:val="000000"/>
                <w:sz w:val="16"/>
              </w:rPr>
            </w:pPr>
            <w:r w:rsidRPr="002E333B">
              <w:rPr>
                <w:color w:val="000000"/>
                <w:sz w:val="16"/>
              </w:rPr>
              <w:lastRenderedPageBreak/>
              <w:t>1°-3° a.a.</w:t>
            </w:r>
          </w:p>
          <w:p w14:paraId="7791D1BA" w14:textId="602A57B7"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28EB652" w14:textId="77777777" w:rsidR="00007A48" w:rsidRPr="002E333B" w:rsidRDefault="00007A48" w:rsidP="00007A48">
            <w:pPr>
              <w:autoSpaceDE w:val="0"/>
              <w:autoSpaceDN w:val="0"/>
              <w:adjustRightInd w:val="0"/>
              <w:spacing w:before="16" w:after="16" w:line="30" w:lineRule="atLeast"/>
              <w:contextualSpacing/>
              <w:jc w:val="center"/>
              <w:rPr>
                <w:rFonts w:eastAsia="Century Gothic" w:cs="Arial"/>
                <w:sz w:val="16"/>
                <w:szCs w:val="16"/>
              </w:rPr>
            </w:pPr>
          </w:p>
          <w:p w14:paraId="7EEDDC05" w14:textId="77777777"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7F53364" w14:textId="77777777" w:rsidR="00007A48" w:rsidRPr="002E333B" w:rsidRDefault="00007A48" w:rsidP="00007A48">
            <w:pPr>
              <w:autoSpaceDE w:val="0"/>
              <w:autoSpaceDN w:val="0"/>
              <w:adjustRightInd w:val="0"/>
              <w:spacing w:before="16" w:after="16" w:line="30" w:lineRule="atLeast"/>
              <w:contextualSpacing/>
              <w:jc w:val="center"/>
              <w:rPr>
                <w:rFonts w:eastAsia="Century Gothic" w:cs="Arial"/>
                <w:sz w:val="16"/>
                <w:szCs w:val="16"/>
              </w:rPr>
            </w:pPr>
          </w:p>
          <w:p w14:paraId="60AEB9AA" w14:textId="77777777"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98966216"/>
              <w:date>
                <w:dateFormat w:val="dd.MM.yyyy"/>
                <w:lid w:val="de-CH"/>
                <w:storeMappedDataAs w:val="dateTime"/>
                <w:calendar w:val="gregorian"/>
              </w:date>
            </w:sdtPr>
            <w:sdtEndPr/>
            <w:sdtContent>
              <w:p w14:paraId="4E614E31" w14:textId="77777777" w:rsidR="00007A48" w:rsidRPr="0060588A" w:rsidRDefault="00007A48" w:rsidP="00007A48">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A1595B6" w14:textId="1513C611" w:rsidR="00007A48" w:rsidRPr="0060588A" w:rsidRDefault="00007A48" w:rsidP="00007A4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91D30A0" w14:textId="77777777" w:rsidR="00007A48" w:rsidRPr="0060588A" w:rsidRDefault="00007A48" w:rsidP="00007A4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FDF24DF" w14:textId="77777777" w:rsidR="00007A48" w:rsidRPr="0060588A" w:rsidRDefault="00007A48" w:rsidP="00007A4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964212" w14:textId="77777777"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5831069"/>
              <w:date>
                <w:dateFormat w:val="dd.MM.yyyy"/>
                <w:lid w:val="de-CH"/>
                <w:storeMappedDataAs w:val="dateTime"/>
                <w:calendar w:val="gregorian"/>
              </w:date>
            </w:sdtPr>
            <w:sdtEndPr/>
            <w:sdtContent>
              <w:p w14:paraId="25A55202" w14:textId="77777777" w:rsidR="00007A48" w:rsidRPr="0060588A" w:rsidRDefault="00007A48" w:rsidP="00007A48">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5719C2E" w14:textId="060187B8" w:rsidR="00007A48" w:rsidRPr="0060588A" w:rsidRDefault="00007A48" w:rsidP="00007A4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81836D" w14:textId="77777777" w:rsidR="00007A48" w:rsidRPr="0060588A" w:rsidRDefault="00007A48" w:rsidP="00007A4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D9BC9F5" w14:textId="77777777" w:rsidR="00007A48" w:rsidRPr="0060588A" w:rsidRDefault="00007A48" w:rsidP="00007A4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9FA247" w14:textId="77777777"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48666099"/>
              <w:date>
                <w:dateFormat w:val="dd.MM.yyyy"/>
                <w:lid w:val="de-CH"/>
                <w:storeMappedDataAs w:val="dateTime"/>
                <w:calendar w:val="gregorian"/>
              </w:date>
            </w:sdtPr>
            <w:sdtEndPr/>
            <w:sdtContent>
              <w:p w14:paraId="450DCC13" w14:textId="77777777" w:rsidR="00007A48" w:rsidRPr="0060588A" w:rsidRDefault="00007A48" w:rsidP="00007A48">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6925551" w14:textId="77777777" w:rsidR="00007A48" w:rsidRPr="0060588A" w:rsidRDefault="00007A48" w:rsidP="00007A48">
            <w:pPr>
              <w:autoSpaceDE w:val="0"/>
              <w:autoSpaceDN w:val="0"/>
              <w:adjustRightInd w:val="0"/>
              <w:contextualSpacing/>
              <w:rPr>
                <w:rFonts w:ascii="Arial" w:eastAsia="Century Gothic" w:hAnsi="Arial" w:cs="Arial"/>
                <w:bCs/>
                <w:kern w:val="0"/>
                <w:sz w:val="14"/>
                <w:szCs w:val="14"/>
                <w:lang w:eastAsia="de-CH"/>
                <w14:ligatures w14:val="none"/>
              </w:rPr>
            </w:pPr>
          </w:p>
          <w:p w14:paraId="66DFEA7A" w14:textId="77777777" w:rsidR="00007A48" w:rsidRPr="0060588A" w:rsidRDefault="00007A48" w:rsidP="00007A4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4C08628" w14:textId="77777777" w:rsidTr="000561D9">
        <w:trPr>
          <w:trHeight w:val="484"/>
        </w:trPr>
        <w:tc>
          <w:tcPr>
            <w:tcW w:w="1735" w:type="dxa"/>
            <w:vMerge/>
            <w:tcBorders>
              <w:left w:val="single" w:sz="18" w:space="0" w:color="000000"/>
              <w:right w:val="single" w:sz="2" w:space="0" w:color="000000"/>
            </w:tcBorders>
            <w:shd w:val="clear" w:color="auto" w:fill="auto"/>
          </w:tcPr>
          <w:p w14:paraId="4249702F"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166197C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907E1C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E6CF271"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349DDB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708F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4E57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B8C0CC0"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D1E61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74A6A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29DA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3BC33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60B03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1790597"/>
              <w:date>
                <w:dateFormat w:val="dd.MM.yyyy"/>
                <w:lid w:val="de-CH"/>
                <w:storeMappedDataAs w:val="dateTime"/>
                <w:calendar w:val="gregorian"/>
              </w:date>
            </w:sdtPr>
            <w:sdtEndPr/>
            <w:sdtContent>
              <w:p w14:paraId="3F4890B9"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FEEDDA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9BA8D0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23BE82" w14:textId="77777777" w:rsidTr="000561D9">
        <w:trPr>
          <w:trHeight w:val="338"/>
        </w:trPr>
        <w:tc>
          <w:tcPr>
            <w:tcW w:w="1735" w:type="dxa"/>
            <w:vMerge/>
            <w:tcBorders>
              <w:left w:val="single" w:sz="18" w:space="0" w:color="000000"/>
              <w:bottom w:val="single" w:sz="2" w:space="0" w:color="000000"/>
              <w:right w:val="single" w:sz="2" w:space="0" w:color="000000"/>
            </w:tcBorders>
            <w:shd w:val="clear" w:color="auto" w:fill="auto"/>
          </w:tcPr>
          <w:p w14:paraId="58E76CB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143A86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BA0B9D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006EE1C"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E983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55BC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D3EA2B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6F480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CF54F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EB985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E40F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E3310F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81DE47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4160972"/>
              <w:date>
                <w:dateFormat w:val="dd.MM.yyyy"/>
                <w:lid w:val="de-CH"/>
                <w:storeMappedDataAs w:val="dateTime"/>
                <w:calendar w:val="gregorian"/>
              </w:date>
            </w:sdtPr>
            <w:sdtEndPr/>
            <w:sdtContent>
              <w:p w14:paraId="4BEF541F"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BBF6BF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99DCF3B"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D86026" w:rsidRPr="0060588A" w14:paraId="663CB8EF" w14:textId="77777777" w:rsidTr="00AE59DA">
        <w:trPr>
          <w:trHeight w:val="1220"/>
        </w:trPr>
        <w:tc>
          <w:tcPr>
            <w:tcW w:w="1735" w:type="dxa"/>
            <w:vMerge w:val="restart"/>
            <w:tcBorders>
              <w:top w:val="single" w:sz="2" w:space="0" w:color="000000"/>
              <w:left w:val="single" w:sz="18" w:space="0" w:color="000000"/>
              <w:right w:val="single" w:sz="2" w:space="0" w:color="000000"/>
            </w:tcBorders>
            <w:shd w:val="clear" w:color="auto" w:fill="auto"/>
          </w:tcPr>
          <w:p w14:paraId="589344CF" w14:textId="77777777" w:rsidR="00D86026" w:rsidRPr="002E333B" w:rsidRDefault="00D86026" w:rsidP="00D86026">
            <w:pPr>
              <w:autoSpaceDE w:val="0"/>
              <w:autoSpaceDN w:val="0"/>
              <w:adjustRightInd w:val="0"/>
              <w:spacing w:before="16" w:after="16" w:line="30" w:lineRule="atLeast"/>
              <w:contextualSpacing/>
              <w:rPr>
                <w:rFonts w:eastAsia="Century Gothic" w:cs="Arial"/>
                <w:sz w:val="16"/>
                <w:szCs w:val="16"/>
              </w:rPr>
            </w:pPr>
            <w:r w:rsidRPr="002E333B">
              <w:rPr>
                <w:sz w:val="16"/>
              </w:rPr>
              <w:t xml:space="preserve">Lavori di isolamento, lavorazione di resine reattive (PUR, </w:t>
            </w:r>
            <w:proofErr w:type="gramStart"/>
            <w:r w:rsidRPr="002E333B">
              <w:rPr>
                <w:sz w:val="16"/>
              </w:rPr>
              <w:t>Epoxy..</w:t>
            </w:r>
            <w:proofErr w:type="gramEnd"/>
            <w:r w:rsidRPr="002E333B">
              <w:rPr>
                <w:sz w:val="16"/>
              </w:rPr>
              <w:t>)</w:t>
            </w:r>
          </w:p>
          <w:p w14:paraId="0B23FCF2" w14:textId="64855BE3" w:rsidR="00D86026" w:rsidRPr="0060588A" w:rsidRDefault="00D86026" w:rsidP="00D86026">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single" w:sz="2" w:space="0" w:color="000000"/>
              <w:left w:val="single" w:sz="2" w:space="0" w:color="000000"/>
              <w:right w:val="single" w:sz="2" w:space="0" w:color="000000"/>
            </w:tcBorders>
            <w:shd w:val="clear" w:color="auto" w:fill="auto"/>
          </w:tcPr>
          <w:p w14:paraId="5C79F909" w14:textId="025F0518" w:rsidR="00D86026" w:rsidRPr="0060588A" w:rsidRDefault="00D86026" w:rsidP="00D86026">
            <w:pPr>
              <w:spacing w:before="16" w:after="16" w:line="30" w:lineRule="atLeast"/>
              <w:ind w:left="5"/>
              <w:rPr>
                <w:rFonts w:eastAsia="Century Gothic" w:cs="Arial"/>
                <w:kern w:val="0"/>
                <w:sz w:val="16"/>
                <w:szCs w:val="16"/>
                <w:lang w:eastAsia="de-CH"/>
                <w14:ligatures w14:val="none"/>
              </w:rPr>
            </w:pPr>
            <w:r w:rsidRPr="002E333B">
              <w:rPr>
                <w:sz w:val="16"/>
              </w:rPr>
              <w:t>Irritazione della pelle e inalazione di vapori, ustioni cutanee, lesioni oculari, irritazione delle vie respiratorie e delle mucose</w:t>
            </w:r>
            <w:r>
              <w:rPr>
                <w:sz w:val="16"/>
              </w:rPr>
              <w:t>, i</w:t>
            </w:r>
            <w:r w:rsidRPr="00010AF9">
              <w:rPr>
                <w:sz w:val="16"/>
              </w:rPr>
              <w:t>ncendio ed esplosione</w:t>
            </w:r>
          </w:p>
        </w:tc>
        <w:tc>
          <w:tcPr>
            <w:tcW w:w="708" w:type="dxa"/>
            <w:vMerge w:val="restart"/>
            <w:tcBorders>
              <w:top w:val="single" w:sz="2" w:space="0" w:color="000000"/>
              <w:left w:val="single" w:sz="2" w:space="0" w:color="000000"/>
              <w:right w:val="single" w:sz="2" w:space="0" w:color="000000"/>
            </w:tcBorders>
            <w:shd w:val="clear" w:color="auto" w:fill="auto"/>
          </w:tcPr>
          <w:p w14:paraId="1C28FB19" w14:textId="77777777" w:rsidR="00D86026" w:rsidRPr="002E333B" w:rsidRDefault="00D86026" w:rsidP="00D86026">
            <w:pPr>
              <w:autoSpaceDE w:val="0"/>
              <w:autoSpaceDN w:val="0"/>
              <w:adjustRightInd w:val="0"/>
              <w:spacing w:before="16" w:after="16" w:line="30" w:lineRule="atLeast"/>
              <w:contextualSpacing/>
              <w:rPr>
                <w:sz w:val="16"/>
              </w:rPr>
            </w:pPr>
            <w:r w:rsidRPr="002E333B">
              <w:rPr>
                <w:sz w:val="16"/>
              </w:rPr>
              <w:t>5a</w:t>
            </w:r>
          </w:p>
          <w:p w14:paraId="45F64A8B" w14:textId="6B359CFC" w:rsidR="00D86026" w:rsidRPr="0060588A" w:rsidRDefault="00D86026" w:rsidP="00D86026">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sz w:val="16"/>
              </w:rPr>
              <w:t>6a</w:t>
            </w:r>
          </w:p>
        </w:tc>
        <w:tc>
          <w:tcPr>
            <w:tcW w:w="3190" w:type="dxa"/>
            <w:vMerge w:val="restart"/>
            <w:tcBorders>
              <w:top w:val="single" w:sz="2" w:space="0" w:color="000000"/>
              <w:left w:val="single" w:sz="2" w:space="0" w:color="000000"/>
              <w:right w:val="single" w:sz="18" w:space="0" w:color="auto"/>
            </w:tcBorders>
            <w:shd w:val="clear" w:color="auto" w:fill="auto"/>
          </w:tcPr>
          <w:p w14:paraId="2920BDE6" w14:textId="77777777" w:rsidR="00D86026" w:rsidRDefault="00D86026" w:rsidP="00D86026">
            <w:pPr>
              <w:spacing w:before="16" w:after="16" w:line="30" w:lineRule="atLeast"/>
              <w:rPr>
                <w:color w:val="000000"/>
                <w:sz w:val="16"/>
              </w:rPr>
            </w:pPr>
            <w:r w:rsidRPr="002E333B">
              <w:rPr>
                <w:color w:val="000000"/>
                <w:sz w:val="16"/>
              </w:rPr>
              <w:t>Impiego corretto dei DPI per proteggere la pelle e proteggersi dall'inalazione di vapori</w:t>
            </w:r>
            <w:r>
              <w:rPr>
                <w:color w:val="000000"/>
                <w:sz w:val="16"/>
              </w:rPr>
              <w:t>.</w:t>
            </w:r>
          </w:p>
          <w:p w14:paraId="6821DEE5" w14:textId="77777777" w:rsidR="00D86026" w:rsidRDefault="00D86026" w:rsidP="00D86026">
            <w:pPr>
              <w:spacing w:before="16" w:after="16" w:line="30" w:lineRule="atLeast"/>
              <w:rPr>
                <w:color w:val="000000"/>
                <w:sz w:val="16"/>
              </w:rPr>
            </w:pPr>
            <w:r w:rsidRPr="006F041B">
              <w:rPr>
                <w:color w:val="000000"/>
                <w:sz w:val="16"/>
              </w:rPr>
              <w:t>Identificare le categorie di pericolo delle sostanze chimiche e le vie di esposizione sul luogo di lavoro (orale, cutanea e inalatoria).</w:t>
            </w:r>
          </w:p>
          <w:p w14:paraId="7670ECD3" w14:textId="77777777" w:rsidR="00D86026" w:rsidRDefault="00D86026" w:rsidP="00D86026">
            <w:pPr>
              <w:spacing w:before="16" w:after="16" w:line="30" w:lineRule="atLeast"/>
              <w:rPr>
                <w:color w:val="000000"/>
                <w:sz w:val="16"/>
              </w:rPr>
            </w:pPr>
            <w:r w:rsidRPr="002D226C">
              <w:rPr>
                <w:color w:val="000000"/>
                <w:sz w:val="16"/>
              </w:rPr>
              <w:t>Dimostrare impegno e responsabilità in termini di sicurezza e protezione (mezzi di prevenzione tecnica, DPI, sicurezza di terzi).</w:t>
            </w:r>
          </w:p>
          <w:p w14:paraId="653A6199" w14:textId="77777777" w:rsidR="00D86026" w:rsidRPr="002E333B" w:rsidRDefault="00D86026" w:rsidP="00D86026">
            <w:pPr>
              <w:spacing w:before="16" w:after="16" w:line="30" w:lineRule="atLeast"/>
              <w:rPr>
                <w:color w:val="000000"/>
                <w:sz w:val="16"/>
              </w:rPr>
            </w:pPr>
            <w:r w:rsidRPr="00684269">
              <w:rPr>
                <w:color w:val="000000"/>
                <w:sz w:val="16"/>
              </w:rPr>
              <w:t>Conoscenza della responsabilità in relazione al dovere di diligenza nella manipolazione di sostanze chimiche.</w:t>
            </w:r>
            <w:r w:rsidRPr="002E333B">
              <w:rPr>
                <w:color w:val="000000"/>
                <w:sz w:val="16"/>
              </w:rPr>
              <w:t xml:space="preserve">  </w:t>
            </w:r>
          </w:p>
          <w:p w14:paraId="0BBF09AB" w14:textId="77777777" w:rsidR="00D86026" w:rsidRPr="002E333B" w:rsidRDefault="00D86026" w:rsidP="00D86026">
            <w:pPr>
              <w:pStyle w:val="Listenabsatz"/>
              <w:numPr>
                <w:ilvl w:val="0"/>
                <w:numId w:val="3"/>
              </w:numPr>
              <w:spacing w:before="16" w:after="16" w:line="30" w:lineRule="atLeast"/>
              <w:ind w:left="147" w:hanging="147"/>
              <w:rPr>
                <w:color w:val="000000"/>
                <w:sz w:val="16"/>
              </w:rPr>
            </w:pPr>
            <w:r w:rsidRPr="002E333B">
              <w:rPr>
                <w:color w:val="000000"/>
                <w:sz w:val="16"/>
              </w:rPr>
              <w:t xml:space="preserve">Suva 44013 "Prodotti chimici nell'edilizia", </w:t>
            </w:r>
            <w:r w:rsidRPr="00D61D4A">
              <w:rPr>
                <w:color w:val="000000"/>
                <w:sz w:val="16"/>
              </w:rPr>
              <w:t>Scheda di sicurezza Produttore</w:t>
            </w:r>
          </w:p>
          <w:p w14:paraId="3AE2ABDB" w14:textId="77777777" w:rsidR="00D86026" w:rsidRPr="002E333B" w:rsidRDefault="00D86026" w:rsidP="00D86026">
            <w:pPr>
              <w:pStyle w:val="Listenabsatz"/>
              <w:numPr>
                <w:ilvl w:val="0"/>
                <w:numId w:val="3"/>
              </w:numPr>
              <w:spacing w:before="16" w:after="16" w:line="30" w:lineRule="atLeast"/>
              <w:ind w:left="147" w:hanging="147"/>
              <w:rPr>
                <w:color w:val="000000"/>
                <w:sz w:val="16"/>
              </w:rPr>
            </w:pPr>
            <w:r w:rsidRPr="002E333B">
              <w:rPr>
                <w:color w:val="000000"/>
                <w:sz w:val="16"/>
              </w:rPr>
              <w:t>Suva 33030 "Liquidi infiammabili e bombole di gas sui cantieri: lo stoccaggio"</w:t>
            </w:r>
          </w:p>
          <w:p w14:paraId="24E7B605" w14:textId="77777777" w:rsidR="00D86026" w:rsidRPr="002E333B" w:rsidRDefault="00D86026" w:rsidP="00D86026">
            <w:pPr>
              <w:pStyle w:val="Listenabsatz"/>
              <w:numPr>
                <w:ilvl w:val="0"/>
                <w:numId w:val="3"/>
              </w:numPr>
              <w:spacing w:before="16" w:after="16" w:line="30" w:lineRule="atLeast"/>
              <w:ind w:left="147" w:hanging="147"/>
              <w:rPr>
                <w:color w:val="000000"/>
                <w:sz w:val="16"/>
              </w:rPr>
            </w:pPr>
            <w:r w:rsidRPr="002E333B">
              <w:rPr>
                <w:color w:val="000000"/>
                <w:sz w:val="16"/>
              </w:rPr>
              <w:t>Suva 44074 "Protezione della pelle sul lavoro"</w:t>
            </w:r>
          </w:p>
          <w:p w14:paraId="683E9FE7" w14:textId="77777777" w:rsidR="00D86026" w:rsidRPr="002E333B" w:rsidRDefault="00D86026" w:rsidP="00D86026">
            <w:pPr>
              <w:pStyle w:val="Listenabsatz"/>
              <w:numPr>
                <w:ilvl w:val="0"/>
                <w:numId w:val="3"/>
              </w:numPr>
              <w:spacing w:before="16" w:after="16" w:line="30" w:lineRule="atLeast"/>
              <w:ind w:left="147" w:hanging="147"/>
              <w:rPr>
                <w:color w:val="000000"/>
                <w:sz w:val="16"/>
              </w:rPr>
            </w:pPr>
            <w:r w:rsidRPr="002E333B">
              <w:rPr>
                <w:color w:val="000000"/>
                <w:sz w:val="16"/>
              </w:rPr>
              <w:t>Suva 44054 “La verniciatura a spruzzo con vernici poliuretaniche”</w:t>
            </w:r>
          </w:p>
          <w:p w14:paraId="458942B3" w14:textId="77777777" w:rsidR="00D86026" w:rsidRDefault="00D86026" w:rsidP="00D86026">
            <w:pPr>
              <w:pStyle w:val="Listenabsatz"/>
              <w:numPr>
                <w:ilvl w:val="0"/>
                <w:numId w:val="3"/>
              </w:numPr>
              <w:spacing w:before="16" w:after="16" w:line="30" w:lineRule="atLeast"/>
              <w:ind w:left="147" w:hanging="147"/>
              <w:rPr>
                <w:color w:val="000000"/>
                <w:sz w:val="16"/>
              </w:rPr>
            </w:pPr>
            <w:r w:rsidRPr="002E333B">
              <w:rPr>
                <w:color w:val="000000"/>
                <w:sz w:val="16"/>
              </w:rPr>
              <w:t>Video Suva sulla protezione dalle esplosioni</w:t>
            </w:r>
          </w:p>
          <w:p w14:paraId="1A62E4D1" w14:textId="3DD0A871" w:rsidR="00D86026" w:rsidRPr="0060588A" w:rsidRDefault="00D86026" w:rsidP="00D86026">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sidRPr="63E0A32C">
              <w:rPr>
                <w:color w:val="000000" w:themeColor="text1"/>
                <w:sz w:val="16"/>
                <w:szCs w:val="16"/>
              </w:rPr>
              <w:t>SECO 710.245.I “Protezione della salute nell’uso di prodotti chimici in azienda”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B4226E2" w14:textId="77777777" w:rsidR="00D86026" w:rsidRPr="002E333B" w:rsidRDefault="00D86026" w:rsidP="00D86026">
            <w:pPr>
              <w:spacing w:before="16" w:after="16" w:line="30" w:lineRule="atLeast"/>
              <w:jc w:val="center"/>
              <w:rPr>
                <w:rFonts w:eastAsia="Century Gothic" w:cs="Arial"/>
                <w:color w:val="000000"/>
                <w:sz w:val="16"/>
                <w:szCs w:val="16"/>
              </w:rPr>
            </w:pPr>
            <w:r w:rsidRPr="002E333B">
              <w:rPr>
                <w:color w:val="000000"/>
                <w:sz w:val="16"/>
              </w:rPr>
              <w:t>1°-3° a.a.</w:t>
            </w:r>
          </w:p>
          <w:p w14:paraId="5EF0EBAF" w14:textId="08DAC19C"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B8E8209" w14:textId="11A594D0"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51F732F" w14:textId="184AA0F1"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0C186B1" w14:textId="77777777" w:rsidR="00D86026" w:rsidRPr="002E333B" w:rsidRDefault="00D86026" w:rsidP="00D86026">
            <w:pPr>
              <w:autoSpaceDE w:val="0"/>
              <w:autoSpaceDN w:val="0"/>
              <w:adjustRightInd w:val="0"/>
              <w:spacing w:before="16" w:after="16" w:line="30" w:lineRule="atLeast"/>
              <w:contextualSpacing/>
              <w:rPr>
                <w:rFonts w:eastAsia="Century Gothic" w:cs="Arial"/>
                <w:color w:val="000000"/>
                <w:sz w:val="16"/>
                <w:szCs w:val="16"/>
              </w:rPr>
            </w:pPr>
            <w:r w:rsidRPr="002E333B">
              <w:rPr>
                <w:color w:val="000000"/>
                <w:sz w:val="16"/>
              </w:rPr>
              <w:t>Istruzioni in loco</w:t>
            </w:r>
          </w:p>
          <w:p w14:paraId="2292725F" w14:textId="0B58F591" w:rsidR="00D86026" w:rsidRPr="0060588A" w:rsidRDefault="00D86026" w:rsidP="00D86026">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E333B">
              <w:rPr>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73A6500" w14:textId="74D58F00"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6419D92" w14:textId="23F30C55"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71284500" w14:textId="77777777" w:rsidR="00D86026" w:rsidRPr="005F222D" w:rsidRDefault="00D86026" w:rsidP="00D86026">
            <w:pPr>
              <w:spacing w:before="16" w:after="16" w:line="30" w:lineRule="atLeast"/>
              <w:jc w:val="center"/>
              <w:rPr>
                <w:color w:val="000000"/>
                <w:sz w:val="16"/>
              </w:rPr>
            </w:pPr>
            <w:r w:rsidRPr="002E333B">
              <w:rPr>
                <w:color w:val="000000"/>
                <w:sz w:val="16"/>
              </w:rPr>
              <w:t>2°-3° a.a.</w:t>
            </w:r>
          </w:p>
          <w:p w14:paraId="5E46CB72" w14:textId="3FDBDFDF"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475677556"/>
              <w:date>
                <w:dateFormat w:val="dd.MM.yyyy"/>
                <w:lid w:val="de-CH"/>
                <w:storeMappedDataAs w:val="dateTime"/>
                <w:calendar w:val="gregorian"/>
              </w:date>
            </w:sdtPr>
            <w:sdtEndPr/>
            <w:sdtContent>
              <w:p w14:paraId="2C541F27" w14:textId="77777777" w:rsidR="00D86026" w:rsidRPr="0060588A" w:rsidRDefault="00D86026" w:rsidP="00D8602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CF7B359" w14:textId="647412E4" w:rsidR="00D86026" w:rsidRPr="0060588A" w:rsidRDefault="00D86026" w:rsidP="00D86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5A83C7E" w14:textId="77777777" w:rsidR="00D86026" w:rsidRPr="0060588A" w:rsidRDefault="00D86026" w:rsidP="00D86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2257B79" w14:textId="77777777" w:rsidR="00D86026" w:rsidRPr="0060588A" w:rsidRDefault="00D86026" w:rsidP="00D86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2FEB8A9" w14:textId="77777777"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92925065"/>
              <w:date>
                <w:dateFormat w:val="dd.MM.yyyy"/>
                <w:lid w:val="de-CH"/>
                <w:storeMappedDataAs w:val="dateTime"/>
                <w:calendar w:val="gregorian"/>
              </w:date>
            </w:sdtPr>
            <w:sdtEndPr/>
            <w:sdtContent>
              <w:p w14:paraId="2EBC7C59" w14:textId="77777777" w:rsidR="00D86026" w:rsidRPr="0060588A" w:rsidRDefault="00D86026" w:rsidP="00D8602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0FEEDDA" w14:textId="323BF7DB" w:rsidR="00D86026" w:rsidRPr="0060588A" w:rsidRDefault="00D86026" w:rsidP="00D86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F7C8D1" w14:textId="77777777" w:rsidR="00D86026" w:rsidRPr="0060588A" w:rsidRDefault="00D86026" w:rsidP="00D86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2DFE740" w14:textId="77777777" w:rsidR="00D86026" w:rsidRPr="0060588A" w:rsidRDefault="00D86026" w:rsidP="00D86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2B73653" w14:textId="77777777"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8192187"/>
              <w:date>
                <w:dateFormat w:val="dd.MM.yyyy"/>
                <w:lid w:val="de-CH"/>
                <w:storeMappedDataAs w:val="dateTime"/>
                <w:calendar w:val="gregorian"/>
              </w:date>
            </w:sdtPr>
            <w:sdtEndPr/>
            <w:sdtContent>
              <w:p w14:paraId="70CA8FA5" w14:textId="77777777" w:rsidR="00D86026" w:rsidRPr="0060588A" w:rsidRDefault="00D86026" w:rsidP="00D8602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9ABF136" w14:textId="0FFB1B5B" w:rsidR="00D86026" w:rsidRPr="0060588A" w:rsidRDefault="00D86026" w:rsidP="00D86026">
            <w:pPr>
              <w:autoSpaceDE w:val="0"/>
              <w:autoSpaceDN w:val="0"/>
              <w:adjustRightInd w:val="0"/>
              <w:contextualSpacing/>
              <w:rPr>
                <w:rFonts w:ascii="Arial" w:eastAsia="Century Gothic" w:hAnsi="Arial" w:cs="Arial"/>
                <w:bCs/>
                <w:kern w:val="0"/>
                <w:sz w:val="14"/>
                <w:szCs w:val="14"/>
                <w:lang w:eastAsia="de-CH"/>
                <w14:ligatures w14:val="none"/>
              </w:rPr>
            </w:pPr>
          </w:p>
          <w:p w14:paraId="03DD9228" w14:textId="77777777" w:rsidR="00D86026" w:rsidRPr="0060588A" w:rsidRDefault="00D86026" w:rsidP="00D86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C488BDA" w14:textId="77777777" w:rsidTr="00AE59DA">
        <w:trPr>
          <w:trHeight w:val="1221"/>
        </w:trPr>
        <w:tc>
          <w:tcPr>
            <w:tcW w:w="1735" w:type="dxa"/>
            <w:vMerge/>
            <w:tcBorders>
              <w:left w:val="single" w:sz="18" w:space="0" w:color="000000"/>
              <w:right w:val="single" w:sz="2" w:space="0" w:color="000000"/>
            </w:tcBorders>
            <w:shd w:val="clear" w:color="auto" w:fill="auto"/>
          </w:tcPr>
          <w:p w14:paraId="428F8FB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auto"/>
          </w:tcPr>
          <w:p w14:paraId="1888AEE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auto"/>
          </w:tcPr>
          <w:p w14:paraId="4EAB9F5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0C1C3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0A2C3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F3A3E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86D85B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CAFE3F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2C9922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F90C6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25DBF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8D792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6CA13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04556716"/>
              <w:date>
                <w:dateFormat w:val="dd.MM.yyyy"/>
                <w:lid w:val="de-CH"/>
                <w:storeMappedDataAs w:val="dateTime"/>
                <w:calendar w:val="gregorian"/>
              </w:date>
            </w:sdtPr>
            <w:sdtEndPr/>
            <w:sdtContent>
              <w:p w14:paraId="5B2ADEFE"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2ADF4F7"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69BA65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1778F39B" w14:textId="77777777" w:rsidTr="00AE59DA">
        <w:trPr>
          <w:trHeight w:val="1221"/>
        </w:trPr>
        <w:tc>
          <w:tcPr>
            <w:tcW w:w="1735" w:type="dxa"/>
            <w:vMerge/>
            <w:tcBorders>
              <w:left w:val="single" w:sz="18" w:space="0" w:color="000000"/>
              <w:bottom w:val="single" w:sz="2" w:space="0" w:color="000000"/>
              <w:right w:val="single" w:sz="2" w:space="0" w:color="000000"/>
            </w:tcBorders>
            <w:shd w:val="clear" w:color="auto" w:fill="auto"/>
          </w:tcPr>
          <w:p w14:paraId="362A11E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auto"/>
          </w:tcPr>
          <w:p w14:paraId="06FD6705"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auto"/>
          </w:tcPr>
          <w:p w14:paraId="4265E2B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9B74D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81CDC4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63CA7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FE099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76753FE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B21F6B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101690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26CFA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1F9875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CA2B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12557360"/>
              <w:date>
                <w:dateFormat w:val="dd.MM.yyyy"/>
                <w:lid w:val="de-CH"/>
                <w:storeMappedDataAs w:val="dateTime"/>
                <w:calendar w:val="gregorian"/>
              </w:date>
            </w:sdtPr>
            <w:sdtEndPr/>
            <w:sdtContent>
              <w:p w14:paraId="5080D2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E4A86B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1E0A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5046DE" w:rsidRPr="0060588A" w14:paraId="50E5153B" w14:textId="77777777" w:rsidTr="005046DE">
        <w:trPr>
          <w:trHeight w:val="655"/>
        </w:trPr>
        <w:tc>
          <w:tcPr>
            <w:tcW w:w="1735" w:type="dxa"/>
            <w:vMerge w:val="restart"/>
            <w:tcBorders>
              <w:top w:val="single" w:sz="2" w:space="0" w:color="000000"/>
              <w:left w:val="single" w:sz="18" w:space="0" w:color="000000"/>
              <w:right w:val="single" w:sz="2" w:space="0" w:color="000000"/>
            </w:tcBorders>
            <w:shd w:val="clear" w:color="auto" w:fill="auto"/>
          </w:tcPr>
          <w:p w14:paraId="16264EF0" w14:textId="32BE719C" w:rsidR="005046DE" w:rsidRPr="0060588A" w:rsidRDefault="005046DE" w:rsidP="005046DE">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sz w:val="16"/>
              </w:rPr>
              <w:t>Lavori di isolamento, lavorazione a caldo di bitume ossidato durante la colatura</w:t>
            </w:r>
          </w:p>
        </w:tc>
        <w:tc>
          <w:tcPr>
            <w:tcW w:w="1418" w:type="dxa"/>
            <w:vMerge w:val="restart"/>
            <w:tcBorders>
              <w:top w:val="single" w:sz="2" w:space="0" w:color="000000"/>
              <w:left w:val="single" w:sz="2" w:space="0" w:color="000000"/>
              <w:right w:val="single" w:sz="2" w:space="0" w:color="000000"/>
            </w:tcBorders>
            <w:shd w:val="clear" w:color="auto" w:fill="FFFFFF"/>
          </w:tcPr>
          <w:p w14:paraId="56AF078E" w14:textId="4F19493C" w:rsidR="005046DE" w:rsidRPr="0060588A" w:rsidRDefault="005046DE" w:rsidP="005046DE">
            <w:pPr>
              <w:spacing w:before="16" w:after="16" w:line="30" w:lineRule="atLeast"/>
              <w:ind w:left="5"/>
              <w:rPr>
                <w:rFonts w:eastAsia="Century Gothic" w:cs="Arial"/>
                <w:kern w:val="0"/>
                <w:sz w:val="16"/>
                <w:szCs w:val="16"/>
                <w:lang w:eastAsia="de-CH"/>
                <w14:ligatures w14:val="none"/>
              </w:rPr>
            </w:pPr>
            <w:r w:rsidRPr="002E333B">
              <w:rPr>
                <w:sz w:val="16"/>
              </w:rPr>
              <w:t>Ustioni alla pelle, lesioni agli occhi dovute a schizzi di bitume durante la manipolazione del forno o il processo di colata</w:t>
            </w:r>
          </w:p>
        </w:tc>
        <w:tc>
          <w:tcPr>
            <w:tcW w:w="708" w:type="dxa"/>
            <w:vMerge w:val="restart"/>
            <w:tcBorders>
              <w:top w:val="single" w:sz="2" w:space="0" w:color="000000"/>
              <w:left w:val="single" w:sz="2" w:space="0" w:color="000000"/>
              <w:right w:val="single" w:sz="2" w:space="0" w:color="000000"/>
            </w:tcBorders>
            <w:shd w:val="clear" w:color="auto" w:fill="FFFFFF"/>
          </w:tcPr>
          <w:p w14:paraId="6C89ED36" w14:textId="77777777" w:rsidR="005046DE" w:rsidRPr="002E333B" w:rsidRDefault="005046DE" w:rsidP="005046DE">
            <w:pPr>
              <w:autoSpaceDE w:val="0"/>
              <w:autoSpaceDN w:val="0"/>
              <w:adjustRightInd w:val="0"/>
              <w:spacing w:before="16" w:after="16" w:line="30" w:lineRule="atLeast"/>
              <w:contextualSpacing/>
              <w:rPr>
                <w:sz w:val="16"/>
              </w:rPr>
            </w:pPr>
            <w:r w:rsidRPr="002E333B">
              <w:rPr>
                <w:sz w:val="16"/>
              </w:rPr>
              <w:t>4b</w:t>
            </w:r>
          </w:p>
          <w:p w14:paraId="73A7E192" w14:textId="025E2DD4" w:rsidR="005046DE" w:rsidRPr="0060588A" w:rsidRDefault="005046DE" w:rsidP="005046DE">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sz w:val="16"/>
              </w:rPr>
              <w:t>5a</w:t>
            </w:r>
          </w:p>
        </w:tc>
        <w:tc>
          <w:tcPr>
            <w:tcW w:w="3190" w:type="dxa"/>
            <w:vMerge w:val="restart"/>
            <w:tcBorders>
              <w:top w:val="single" w:sz="2" w:space="0" w:color="000000"/>
              <w:left w:val="single" w:sz="2" w:space="0" w:color="000000"/>
              <w:right w:val="single" w:sz="18" w:space="0" w:color="auto"/>
            </w:tcBorders>
            <w:shd w:val="clear" w:color="auto" w:fill="auto"/>
          </w:tcPr>
          <w:p w14:paraId="07844002" w14:textId="77777777" w:rsidR="005046DE" w:rsidRPr="002E333B" w:rsidRDefault="005046DE" w:rsidP="005046DE">
            <w:pPr>
              <w:spacing w:before="16" w:after="16" w:line="30" w:lineRule="atLeast"/>
              <w:rPr>
                <w:color w:val="000000"/>
                <w:sz w:val="16"/>
              </w:rPr>
            </w:pPr>
            <w:r w:rsidRPr="002E333B">
              <w:rPr>
                <w:color w:val="000000"/>
                <w:sz w:val="16"/>
              </w:rPr>
              <w:t>Impiego corretto dei DPI per la protezione della pelle e gli occhi. Riempire correttamente il forno per bitume e il dispositivo di colata.</w:t>
            </w:r>
          </w:p>
          <w:p w14:paraId="7798388E" w14:textId="77777777" w:rsidR="005046DE" w:rsidRPr="002E333B" w:rsidRDefault="005046DE" w:rsidP="005046DE">
            <w:pPr>
              <w:pStyle w:val="Listenabsatz"/>
              <w:numPr>
                <w:ilvl w:val="0"/>
                <w:numId w:val="3"/>
              </w:numPr>
              <w:spacing w:before="16" w:after="16" w:line="30" w:lineRule="atLeast"/>
              <w:ind w:left="147" w:hanging="147"/>
              <w:rPr>
                <w:color w:val="000000"/>
                <w:sz w:val="16"/>
              </w:rPr>
            </w:pPr>
            <w:r w:rsidRPr="63E0A32C">
              <w:rPr>
                <w:color w:val="000000" w:themeColor="text1"/>
                <w:sz w:val="16"/>
                <w:szCs w:val="16"/>
              </w:rPr>
              <w:t>Scheda di dati di sicurezza conforme a 91/ 155/ CEE</w:t>
            </w:r>
          </w:p>
          <w:p w14:paraId="25BEA9C1" w14:textId="77777777" w:rsidR="005046DE" w:rsidRPr="002E333B" w:rsidRDefault="005046DE" w:rsidP="005046DE">
            <w:pPr>
              <w:pStyle w:val="Listenabsatz"/>
              <w:numPr>
                <w:ilvl w:val="0"/>
                <w:numId w:val="3"/>
              </w:numPr>
              <w:spacing w:before="16" w:after="16" w:line="30" w:lineRule="atLeast"/>
              <w:ind w:left="147" w:hanging="147"/>
              <w:rPr>
                <w:color w:val="000000"/>
                <w:sz w:val="16"/>
              </w:rPr>
            </w:pPr>
            <w:r w:rsidRPr="63E0A32C">
              <w:rPr>
                <w:color w:val="000000" w:themeColor="text1"/>
                <w:sz w:val="16"/>
                <w:szCs w:val="16"/>
              </w:rPr>
              <w:t>Suva 44013 “Prodotti chimici nell’edilizia”</w:t>
            </w:r>
          </w:p>
          <w:p w14:paraId="5F3E26ED" w14:textId="1E8328DB" w:rsidR="005046DE" w:rsidRPr="0060588A" w:rsidRDefault="005046DE" w:rsidP="005046DE">
            <w:pPr>
              <w:numPr>
                <w:ilvl w:val="0"/>
                <w:numId w:val="6"/>
              </w:numPr>
              <w:spacing w:before="16" w:after="16" w:line="30" w:lineRule="atLeast"/>
              <w:ind w:left="147" w:hanging="147"/>
              <w:contextualSpacing/>
              <w:rPr>
                <w:rFonts w:eastAsia="Century Gothic" w:cs="Arial"/>
                <w:kern w:val="0"/>
                <w:sz w:val="16"/>
                <w:szCs w:val="16"/>
                <w:lang w:eastAsia="de-CH"/>
                <w14:ligatures w14:val="none"/>
              </w:rPr>
            </w:pPr>
            <w:r w:rsidRPr="63E0A32C">
              <w:rPr>
                <w:color w:val="000000" w:themeColor="text1"/>
                <w:sz w:val="16"/>
                <w:szCs w:val="16"/>
              </w:rPr>
              <w:t>Suva 44074 “Protezione della pelle sul lavoro”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307284F1" w14:textId="61DFD583"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462EACB" w14:textId="4E9AFD92"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0B0E344" w14:textId="040775C1"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1B71858A" w14:textId="77777777" w:rsidR="005046DE" w:rsidRPr="002E333B" w:rsidRDefault="005046DE" w:rsidP="005046DE">
            <w:pPr>
              <w:autoSpaceDE w:val="0"/>
              <w:autoSpaceDN w:val="0"/>
              <w:adjustRightInd w:val="0"/>
              <w:spacing w:before="16" w:after="16" w:line="30" w:lineRule="atLeast"/>
              <w:contextualSpacing/>
              <w:rPr>
                <w:color w:val="000000"/>
                <w:sz w:val="16"/>
              </w:rPr>
            </w:pPr>
            <w:r w:rsidRPr="002E333B">
              <w:rPr>
                <w:color w:val="000000"/>
                <w:sz w:val="16"/>
              </w:rPr>
              <w:t>Mostrare e fare esercizio</w:t>
            </w:r>
          </w:p>
          <w:p w14:paraId="3D0B72EE" w14:textId="6D1CD081" w:rsidR="005046DE" w:rsidRPr="0060588A" w:rsidRDefault="005046DE" w:rsidP="005046DE">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E333B">
              <w:rPr>
                <w:color w:val="000000"/>
                <w:sz w:val="16"/>
              </w:rPr>
              <w:t>Frasi H e P simboli di pericolo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0933955" w14:textId="5F5CFFCE"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B0B43ED" w14:textId="4514FA2D"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A39B0F8" w14:textId="1BC38E7B"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3°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768455365"/>
              <w:date>
                <w:dateFormat w:val="dd.MM.yyyy"/>
                <w:lid w:val="de-CH"/>
                <w:storeMappedDataAs w:val="dateTime"/>
                <w:calendar w:val="gregorian"/>
              </w:date>
            </w:sdtPr>
            <w:sdtEndPr/>
            <w:sdtContent>
              <w:p w14:paraId="6BC3E53E" w14:textId="77777777" w:rsidR="005046DE" w:rsidRPr="0060588A" w:rsidRDefault="005046DE" w:rsidP="005046D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6D3B6" w14:textId="79299528" w:rsidR="005046DE" w:rsidRPr="0060588A" w:rsidRDefault="005046DE" w:rsidP="005046D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34E11B" w14:textId="77777777" w:rsidR="005046DE" w:rsidRPr="0060588A" w:rsidRDefault="005046DE" w:rsidP="005046D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ACA98A" w14:textId="77777777" w:rsidR="005046DE" w:rsidRPr="0060588A" w:rsidRDefault="005046DE" w:rsidP="005046D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7F10014" w14:textId="77777777"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4074461"/>
              <w:date>
                <w:dateFormat w:val="dd.MM.yyyy"/>
                <w:lid w:val="de-CH"/>
                <w:storeMappedDataAs w:val="dateTime"/>
                <w:calendar w:val="gregorian"/>
              </w:date>
            </w:sdtPr>
            <w:sdtEndPr/>
            <w:sdtContent>
              <w:p w14:paraId="783C0087" w14:textId="77777777" w:rsidR="005046DE" w:rsidRPr="0060588A" w:rsidRDefault="005046DE" w:rsidP="005046D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39CDD27" w14:textId="553E7BE0" w:rsidR="005046DE" w:rsidRPr="0060588A" w:rsidRDefault="005046DE" w:rsidP="005046D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3DCEB7F" w14:textId="77777777" w:rsidR="005046DE" w:rsidRPr="0060588A" w:rsidRDefault="005046DE" w:rsidP="005046D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D43482B" w14:textId="77777777" w:rsidR="005046DE" w:rsidRPr="0060588A" w:rsidRDefault="005046DE" w:rsidP="005046D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347C13" w14:textId="77777777"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01760343"/>
              <w:date>
                <w:dateFormat w:val="dd.MM.yyyy"/>
                <w:lid w:val="de-CH"/>
                <w:storeMappedDataAs w:val="dateTime"/>
                <w:calendar w:val="gregorian"/>
              </w:date>
            </w:sdtPr>
            <w:sdtEndPr/>
            <w:sdtContent>
              <w:p w14:paraId="34FFA772" w14:textId="77777777" w:rsidR="005046DE" w:rsidRPr="0060588A" w:rsidRDefault="005046DE" w:rsidP="005046D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ECE406" w14:textId="77777777" w:rsidR="005046DE" w:rsidRPr="0060588A" w:rsidRDefault="005046DE" w:rsidP="005046DE">
            <w:pPr>
              <w:autoSpaceDE w:val="0"/>
              <w:autoSpaceDN w:val="0"/>
              <w:adjustRightInd w:val="0"/>
              <w:contextualSpacing/>
              <w:rPr>
                <w:rFonts w:ascii="Arial" w:eastAsia="Century Gothic" w:hAnsi="Arial" w:cs="Arial"/>
                <w:bCs/>
                <w:kern w:val="0"/>
                <w:sz w:val="14"/>
                <w:szCs w:val="14"/>
                <w:lang w:eastAsia="de-CH"/>
                <w14:ligatures w14:val="none"/>
              </w:rPr>
            </w:pPr>
          </w:p>
          <w:p w14:paraId="5BF4942B" w14:textId="77777777" w:rsidR="005046DE" w:rsidRPr="0060588A" w:rsidRDefault="005046DE" w:rsidP="005046D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0443F19" w14:textId="77777777" w:rsidTr="000561D9">
        <w:trPr>
          <w:trHeight w:val="996"/>
        </w:trPr>
        <w:tc>
          <w:tcPr>
            <w:tcW w:w="1735" w:type="dxa"/>
            <w:vMerge/>
            <w:tcBorders>
              <w:left w:val="single" w:sz="18" w:space="0" w:color="000000"/>
              <w:right w:val="single" w:sz="2" w:space="0" w:color="000000"/>
            </w:tcBorders>
            <w:shd w:val="clear" w:color="auto" w:fill="auto"/>
          </w:tcPr>
          <w:p w14:paraId="7F6C499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784FA8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2F0D8A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0CB4EF4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44BC0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2C40F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1C4DE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88989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F6335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BFC639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C85093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C07F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ECA0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952085377"/>
              <w:date>
                <w:dateFormat w:val="dd.MM.yyyy"/>
                <w:lid w:val="de-CH"/>
                <w:storeMappedDataAs w:val="dateTime"/>
                <w:calendar w:val="gregorian"/>
              </w:date>
            </w:sdtPr>
            <w:sdtEndPr/>
            <w:sdtContent>
              <w:p w14:paraId="45DE7CA0"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16FFECA"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08E5A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29C1C78"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6535709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E2DD1EF"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EDB9FA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A89B897"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07B65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F787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B1A8B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4550C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C3B2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9AAB5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3AB7A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4770C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25D1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61072984"/>
              <w:date>
                <w:dateFormat w:val="dd.MM.yyyy"/>
                <w:lid w:val="de-CH"/>
                <w:storeMappedDataAs w:val="dateTime"/>
                <w:calendar w:val="gregorian"/>
              </w:date>
            </w:sdtPr>
            <w:sdtEndPr/>
            <w:sdtContent>
              <w:p w14:paraId="4264E4A4"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C85E811"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7824B0B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751676" w:rsidRPr="0060588A" w14:paraId="3A7A281A" w14:textId="77777777" w:rsidTr="00AE59DA">
        <w:trPr>
          <w:trHeight w:val="696"/>
        </w:trPr>
        <w:tc>
          <w:tcPr>
            <w:tcW w:w="1735" w:type="dxa"/>
            <w:vMerge w:val="restart"/>
            <w:tcBorders>
              <w:top w:val="single" w:sz="2" w:space="0" w:color="000000"/>
              <w:left w:val="single" w:sz="18" w:space="0" w:color="000000"/>
              <w:right w:val="single" w:sz="2" w:space="0" w:color="000000"/>
            </w:tcBorders>
            <w:hideMark/>
          </w:tcPr>
          <w:p w14:paraId="35DC39BB" w14:textId="77777777" w:rsidR="00751676" w:rsidRPr="002E333B" w:rsidRDefault="00751676" w:rsidP="00751676">
            <w:pPr>
              <w:autoSpaceDE w:val="0"/>
              <w:autoSpaceDN w:val="0"/>
              <w:adjustRightInd w:val="0"/>
              <w:spacing w:before="16" w:after="16" w:line="30" w:lineRule="atLeast"/>
              <w:contextualSpacing/>
              <w:rPr>
                <w:rFonts w:eastAsia="Century Gothic" w:cs="Arial"/>
                <w:sz w:val="16"/>
                <w:szCs w:val="16"/>
              </w:rPr>
            </w:pPr>
            <w:r w:rsidRPr="002E333B">
              <w:rPr>
                <w:sz w:val="16"/>
              </w:rPr>
              <w:lastRenderedPageBreak/>
              <w:t xml:space="preserve">Lavori di isolamento, lavori con fiamma libera </w:t>
            </w:r>
          </w:p>
          <w:p w14:paraId="5C9F7F0B" w14:textId="77777777" w:rsidR="00751676" w:rsidRPr="002E333B" w:rsidRDefault="00751676" w:rsidP="00751676">
            <w:pPr>
              <w:autoSpaceDE w:val="0"/>
              <w:autoSpaceDN w:val="0"/>
              <w:adjustRightInd w:val="0"/>
              <w:spacing w:before="16" w:after="16" w:line="30" w:lineRule="atLeast"/>
              <w:contextualSpacing/>
              <w:rPr>
                <w:rFonts w:eastAsia="Century Gothic" w:cs="Arial"/>
                <w:sz w:val="16"/>
                <w:szCs w:val="16"/>
              </w:rPr>
            </w:pPr>
          </w:p>
          <w:p w14:paraId="6DD9A71B" w14:textId="77777777" w:rsidR="00751676" w:rsidRPr="002E333B" w:rsidRDefault="00751676" w:rsidP="00751676">
            <w:pPr>
              <w:autoSpaceDE w:val="0"/>
              <w:autoSpaceDN w:val="0"/>
              <w:adjustRightInd w:val="0"/>
              <w:spacing w:before="16" w:after="16" w:line="30" w:lineRule="atLeast"/>
              <w:contextualSpacing/>
              <w:rPr>
                <w:rFonts w:eastAsia="Century Gothic" w:cs="Arial"/>
                <w:sz w:val="16"/>
                <w:szCs w:val="16"/>
              </w:rPr>
            </w:pPr>
            <w:r w:rsidRPr="002E333B">
              <w:rPr>
                <w:sz w:val="16"/>
              </w:rPr>
              <w:t>Lavori di isolamento, preparazione di bitume ossidato con lavorazione a caldo</w:t>
            </w:r>
          </w:p>
          <w:p w14:paraId="6AE4C8B8" w14:textId="04FB403E" w:rsidR="00751676" w:rsidRPr="0060588A" w:rsidRDefault="00751676" w:rsidP="00751676">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val="restart"/>
            <w:tcBorders>
              <w:top w:val="single" w:sz="2" w:space="0" w:color="000000"/>
              <w:left w:val="single" w:sz="2" w:space="0" w:color="000000"/>
              <w:right w:val="single" w:sz="2" w:space="0" w:color="000000"/>
            </w:tcBorders>
            <w:shd w:val="clear" w:color="auto" w:fill="FFFFFF"/>
            <w:hideMark/>
          </w:tcPr>
          <w:p w14:paraId="65F51907" w14:textId="7C44F8BD" w:rsidR="00751676" w:rsidRPr="0060588A" w:rsidRDefault="00751676" w:rsidP="00751676">
            <w:pPr>
              <w:spacing w:before="16" w:after="16" w:line="30" w:lineRule="atLeast"/>
              <w:ind w:left="5"/>
              <w:rPr>
                <w:rFonts w:eastAsia="Century Gothic" w:cs="Arial"/>
                <w:kern w:val="0"/>
                <w:sz w:val="16"/>
                <w:szCs w:val="16"/>
                <w:lang w:eastAsia="fr-CH"/>
                <w14:ligatures w14:val="none"/>
              </w:rPr>
            </w:pPr>
            <w:r w:rsidRPr="002E333B">
              <w:rPr>
                <w:sz w:val="16"/>
              </w:rPr>
              <w:t xml:space="preserve">Prevenzione di incendi ed esplosioni, ad esempio a causa della fuoriuscita di gas propano, </w:t>
            </w:r>
            <w:r w:rsidRPr="002E333B">
              <w:rPr>
                <w:rFonts w:cs="Arial"/>
                <w:sz w:val="16"/>
                <w:szCs w:val="16"/>
              </w:rPr>
              <w:t>rumore oltre 85 decibel</w:t>
            </w:r>
          </w:p>
        </w:tc>
        <w:tc>
          <w:tcPr>
            <w:tcW w:w="708" w:type="dxa"/>
            <w:vMerge w:val="restart"/>
            <w:tcBorders>
              <w:top w:val="single" w:sz="2" w:space="0" w:color="000000"/>
              <w:left w:val="single" w:sz="2" w:space="0" w:color="000000"/>
              <w:right w:val="single" w:sz="2" w:space="0" w:color="000000"/>
            </w:tcBorders>
            <w:shd w:val="clear" w:color="auto" w:fill="FFFFFF"/>
            <w:hideMark/>
          </w:tcPr>
          <w:p w14:paraId="1D5CB77C" w14:textId="77777777" w:rsidR="00751676" w:rsidRPr="002E333B" w:rsidRDefault="00751676" w:rsidP="00751676">
            <w:pPr>
              <w:autoSpaceDE w:val="0"/>
              <w:autoSpaceDN w:val="0"/>
              <w:adjustRightInd w:val="0"/>
              <w:spacing w:before="16" w:after="16" w:line="30" w:lineRule="atLeast"/>
              <w:contextualSpacing/>
              <w:rPr>
                <w:sz w:val="16"/>
              </w:rPr>
            </w:pPr>
            <w:r w:rsidRPr="002E333B">
              <w:rPr>
                <w:sz w:val="16"/>
              </w:rPr>
              <w:t>4c</w:t>
            </w:r>
          </w:p>
          <w:p w14:paraId="290EDACF" w14:textId="08F7D2D0" w:rsidR="00751676" w:rsidRPr="0060588A" w:rsidRDefault="00751676" w:rsidP="00751676">
            <w:pPr>
              <w:autoSpaceDE w:val="0"/>
              <w:autoSpaceDN w:val="0"/>
              <w:adjustRightInd w:val="0"/>
              <w:spacing w:before="16" w:after="16" w:line="30" w:lineRule="atLeast"/>
              <w:contextualSpacing/>
              <w:rPr>
                <w:rFonts w:eastAsia="Century Gothic" w:cs="Arial"/>
                <w:kern w:val="0"/>
                <w:sz w:val="16"/>
                <w:szCs w:val="16"/>
                <w:lang w:eastAsia="fr-CH"/>
                <w14:ligatures w14:val="none"/>
              </w:rPr>
            </w:pPr>
            <w:r w:rsidRPr="002E333B">
              <w:rPr>
                <w:sz w:val="16"/>
              </w:rPr>
              <w:t>5a</w:t>
            </w:r>
          </w:p>
        </w:tc>
        <w:tc>
          <w:tcPr>
            <w:tcW w:w="3190" w:type="dxa"/>
            <w:vMerge w:val="restart"/>
            <w:tcBorders>
              <w:top w:val="single" w:sz="2" w:space="0" w:color="000000"/>
              <w:left w:val="single" w:sz="2" w:space="0" w:color="000000"/>
              <w:right w:val="single" w:sz="18" w:space="0" w:color="auto"/>
            </w:tcBorders>
            <w:hideMark/>
          </w:tcPr>
          <w:p w14:paraId="2ACD60C8" w14:textId="77777777" w:rsidR="00751676" w:rsidRPr="002E333B" w:rsidRDefault="00751676" w:rsidP="00751676">
            <w:pPr>
              <w:spacing w:before="16" w:after="16" w:line="30" w:lineRule="atLeast"/>
              <w:rPr>
                <w:color w:val="000000"/>
                <w:sz w:val="16"/>
              </w:rPr>
            </w:pPr>
            <w:r w:rsidRPr="002E333B">
              <w:rPr>
                <w:color w:val="000000"/>
                <w:sz w:val="16"/>
              </w:rPr>
              <w:t xml:space="preserve">Utilizzo sicuro della bombola di gas propano e del bruciatore </w:t>
            </w:r>
          </w:p>
          <w:p w14:paraId="2406A695" w14:textId="77777777" w:rsidR="00751676" w:rsidRPr="002E333B" w:rsidRDefault="00751676" w:rsidP="00751676">
            <w:pPr>
              <w:spacing w:before="16" w:after="16" w:line="30" w:lineRule="atLeast"/>
              <w:rPr>
                <w:color w:val="000000"/>
                <w:sz w:val="16"/>
              </w:rPr>
            </w:pPr>
            <w:r w:rsidRPr="002E333B">
              <w:rPr>
                <w:color w:val="000000"/>
                <w:sz w:val="16"/>
              </w:rPr>
              <w:t>Utilizzo sicuro quando si lavora con il bitume a caldo</w:t>
            </w:r>
          </w:p>
          <w:p w14:paraId="2E31785F" w14:textId="77777777" w:rsidR="00751676" w:rsidRPr="002E333B" w:rsidRDefault="00751676" w:rsidP="00751676">
            <w:pPr>
              <w:pStyle w:val="Listenabsatz"/>
              <w:numPr>
                <w:ilvl w:val="0"/>
                <w:numId w:val="3"/>
              </w:numPr>
              <w:spacing w:before="16" w:after="16" w:line="30" w:lineRule="atLeast"/>
              <w:ind w:left="147" w:hanging="147"/>
              <w:rPr>
                <w:color w:val="000000"/>
                <w:sz w:val="16"/>
              </w:rPr>
            </w:pPr>
            <w:r w:rsidRPr="63E0A32C">
              <w:rPr>
                <w:color w:val="000000" w:themeColor="text1"/>
                <w:sz w:val="16"/>
                <w:szCs w:val="16"/>
              </w:rPr>
              <w:t>Opuscolo Involucro edilizio Svizzera "Lavorare con una fiamma Aperta”</w:t>
            </w:r>
          </w:p>
          <w:p w14:paraId="3AE3B0F9" w14:textId="77777777" w:rsidR="00751676" w:rsidRDefault="00751676" w:rsidP="00751676">
            <w:pPr>
              <w:pStyle w:val="Listenabsatz"/>
              <w:numPr>
                <w:ilvl w:val="0"/>
                <w:numId w:val="3"/>
              </w:numPr>
              <w:spacing w:before="16" w:after="16" w:line="30" w:lineRule="atLeast"/>
              <w:ind w:left="147" w:hanging="147"/>
              <w:rPr>
                <w:color w:val="000000"/>
                <w:sz w:val="16"/>
              </w:rPr>
            </w:pPr>
            <w:r w:rsidRPr="002E333B">
              <w:rPr>
                <w:color w:val="000000"/>
                <w:sz w:val="16"/>
              </w:rPr>
              <w:t>Suva 84016 “Bombola di gas: istruzione per sostituirla in sicurezza”</w:t>
            </w:r>
          </w:p>
          <w:p w14:paraId="4C091FD7" w14:textId="77777777" w:rsidR="00751676" w:rsidRPr="002E333B" w:rsidRDefault="00751676" w:rsidP="00751676">
            <w:pPr>
              <w:pStyle w:val="Listenabsatz"/>
              <w:numPr>
                <w:ilvl w:val="0"/>
                <w:numId w:val="3"/>
              </w:numPr>
              <w:spacing w:before="16" w:after="16" w:line="30" w:lineRule="atLeast"/>
              <w:ind w:left="147" w:hanging="147"/>
              <w:rPr>
                <w:color w:val="000000"/>
                <w:sz w:val="16"/>
              </w:rPr>
            </w:pPr>
            <w:r w:rsidRPr="63E0A32C">
              <w:rPr>
                <w:color w:val="000000" w:themeColor="text1"/>
                <w:sz w:val="16"/>
                <w:szCs w:val="16"/>
              </w:rPr>
              <w:t>Suva 67068 “Lista di controllo: stoccaggio e utilizzo sicuro di bombole di gas”</w:t>
            </w:r>
          </w:p>
          <w:p w14:paraId="15175DB7" w14:textId="77777777" w:rsidR="00751676" w:rsidRPr="002E333B" w:rsidRDefault="00751676" w:rsidP="00751676">
            <w:pPr>
              <w:pStyle w:val="Listenabsatz"/>
              <w:numPr>
                <w:ilvl w:val="0"/>
                <w:numId w:val="3"/>
              </w:numPr>
              <w:spacing w:before="16" w:after="16" w:line="30" w:lineRule="atLeast"/>
              <w:ind w:left="147" w:hanging="147"/>
              <w:rPr>
                <w:color w:val="000000"/>
                <w:sz w:val="16"/>
              </w:rPr>
            </w:pPr>
            <w:r w:rsidRPr="63E0A32C">
              <w:rPr>
                <w:color w:val="000000" w:themeColor="text1"/>
                <w:sz w:val="16"/>
                <w:szCs w:val="16"/>
              </w:rPr>
              <w:t>Video Suva "Manipolazione del gas: misure per un uso sicuro"</w:t>
            </w:r>
          </w:p>
          <w:p w14:paraId="1F950934" w14:textId="3C72EA75" w:rsidR="00751676" w:rsidRPr="0060588A" w:rsidRDefault="00751676" w:rsidP="00751676">
            <w:pPr>
              <w:numPr>
                <w:ilvl w:val="0"/>
                <w:numId w:val="6"/>
              </w:numPr>
              <w:spacing w:before="16" w:after="16" w:line="30" w:lineRule="atLeast"/>
              <w:ind w:left="147" w:hanging="147"/>
              <w:contextualSpacing/>
              <w:rPr>
                <w:rFonts w:eastAsia="Century Gothic" w:cs="Arial"/>
                <w:kern w:val="0"/>
                <w:sz w:val="16"/>
                <w:szCs w:val="16"/>
                <w:lang w:eastAsia="de-CH"/>
                <w14:ligatures w14:val="none"/>
              </w:rPr>
            </w:pPr>
            <w:r w:rsidRPr="63E0A32C">
              <w:rPr>
                <w:color w:val="000000" w:themeColor="text1"/>
                <w:sz w:val="16"/>
                <w:szCs w:val="16"/>
              </w:rPr>
              <w:t>Suva 67009 “Rumore sul posto di lavoro”</w:t>
            </w:r>
          </w:p>
        </w:tc>
        <w:tc>
          <w:tcPr>
            <w:tcW w:w="680" w:type="dxa"/>
            <w:vMerge w:val="restart"/>
            <w:tcBorders>
              <w:top w:val="single" w:sz="4" w:space="0" w:color="auto"/>
              <w:left w:val="single" w:sz="18" w:space="0" w:color="auto"/>
              <w:bottom w:val="single" w:sz="4" w:space="0" w:color="auto"/>
              <w:right w:val="single" w:sz="4" w:space="0" w:color="auto"/>
            </w:tcBorders>
            <w:hideMark/>
          </w:tcPr>
          <w:p w14:paraId="338ECE75" w14:textId="57559C0D"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hideMark/>
          </w:tcPr>
          <w:p w14:paraId="08932BAF" w14:textId="4B8FE519"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2E333B">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hideMark/>
          </w:tcPr>
          <w:p w14:paraId="10FF8F80" w14:textId="6A54C5F3"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2E333B">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hideMark/>
          </w:tcPr>
          <w:p w14:paraId="6839230D" w14:textId="59FA66F7" w:rsidR="00751676" w:rsidRPr="0060588A" w:rsidRDefault="00751676" w:rsidP="00751676">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r w:rsidRPr="002E333B">
              <w:rPr>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tcPr>
          <w:p w14:paraId="7302892E" w14:textId="00FE85D1"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hideMark/>
          </w:tcPr>
          <w:p w14:paraId="43559349" w14:textId="6E8077D9"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2E333B">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hideMark/>
          </w:tcPr>
          <w:p w14:paraId="45002ED0" w14:textId="1BDDBB55"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2E333B">
              <w:rPr>
                <w:rFonts w:eastAsia="Century Gothic" w:cs="Arial"/>
                <w:sz w:val="16"/>
                <w:szCs w:val="16"/>
              </w:rPr>
              <w:t>3°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22670186"/>
              <w:date>
                <w:dateFormat w:val="dd.MM.yyyy"/>
                <w:lid w:val="de-CH"/>
                <w:storeMappedDataAs w:val="dateTime"/>
                <w:calendar w:val="gregorian"/>
              </w:date>
            </w:sdtPr>
            <w:sdtEndPr/>
            <w:sdtContent>
              <w:p w14:paraId="29873CA4" w14:textId="77777777" w:rsidR="00751676" w:rsidRPr="0060588A" w:rsidRDefault="00751676" w:rsidP="0075167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310AC7E" w14:textId="7E9CAC6F" w:rsidR="00751676" w:rsidRPr="0060588A" w:rsidRDefault="00751676" w:rsidP="0075167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B629D4" w14:textId="77777777" w:rsidR="00751676" w:rsidRPr="0060588A" w:rsidRDefault="00751676" w:rsidP="0075167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46F6B80" w14:textId="77777777" w:rsidR="00751676" w:rsidRPr="0060588A" w:rsidRDefault="00751676" w:rsidP="0075167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7C0443" w14:textId="77777777"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02153109"/>
              <w:date>
                <w:dateFormat w:val="dd.MM.yyyy"/>
                <w:lid w:val="de-CH"/>
                <w:storeMappedDataAs w:val="dateTime"/>
                <w:calendar w:val="gregorian"/>
              </w:date>
            </w:sdtPr>
            <w:sdtEndPr/>
            <w:sdtContent>
              <w:p w14:paraId="52A5861E" w14:textId="77777777" w:rsidR="00751676" w:rsidRPr="0060588A" w:rsidRDefault="00751676" w:rsidP="0075167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DBC545C" w14:textId="442E34C6" w:rsidR="00751676" w:rsidRPr="0060588A" w:rsidRDefault="00751676" w:rsidP="0075167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CFD14FB" w14:textId="77777777" w:rsidR="00751676" w:rsidRPr="0060588A" w:rsidRDefault="00751676" w:rsidP="0075167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41AA692" w14:textId="77777777" w:rsidR="00751676" w:rsidRPr="0060588A" w:rsidRDefault="00751676" w:rsidP="0075167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D74EA29" w14:textId="77777777"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81080859"/>
              <w:date>
                <w:dateFormat w:val="dd.MM.yyyy"/>
                <w:lid w:val="de-CH"/>
                <w:storeMappedDataAs w:val="dateTime"/>
                <w:calendar w:val="gregorian"/>
              </w:date>
            </w:sdtPr>
            <w:sdtEndPr/>
            <w:sdtContent>
              <w:p w14:paraId="602706F3" w14:textId="77777777" w:rsidR="00751676" w:rsidRPr="0060588A" w:rsidRDefault="00751676" w:rsidP="0075167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6600B5D" w14:textId="77777777" w:rsidR="00751676" w:rsidRPr="0060588A" w:rsidRDefault="00751676" w:rsidP="00751676">
            <w:pPr>
              <w:autoSpaceDE w:val="0"/>
              <w:autoSpaceDN w:val="0"/>
              <w:adjustRightInd w:val="0"/>
              <w:contextualSpacing/>
              <w:rPr>
                <w:rFonts w:ascii="Arial" w:eastAsia="Century Gothic" w:hAnsi="Arial" w:cs="Arial"/>
                <w:bCs/>
                <w:kern w:val="0"/>
                <w:sz w:val="14"/>
                <w:szCs w:val="14"/>
                <w:lang w:eastAsia="de-CH"/>
                <w14:ligatures w14:val="none"/>
              </w:rPr>
            </w:pPr>
          </w:p>
          <w:p w14:paraId="1DA0BCDD" w14:textId="77777777" w:rsidR="00751676" w:rsidRPr="0060588A" w:rsidRDefault="00751676" w:rsidP="00751676">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r>
      <w:tr w:rsidR="002A3E4D" w:rsidRPr="0060588A" w14:paraId="49872E42" w14:textId="77777777" w:rsidTr="00AE59DA">
        <w:trPr>
          <w:trHeight w:val="696"/>
        </w:trPr>
        <w:tc>
          <w:tcPr>
            <w:tcW w:w="1735" w:type="dxa"/>
            <w:vMerge/>
            <w:tcBorders>
              <w:left w:val="single" w:sz="18" w:space="0" w:color="000000"/>
              <w:right w:val="single" w:sz="2" w:space="0" w:color="000000"/>
            </w:tcBorders>
          </w:tcPr>
          <w:p w14:paraId="7B6141A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right w:val="single" w:sz="2" w:space="0" w:color="000000"/>
            </w:tcBorders>
            <w:shd w:val="clear" w:color="auto" w:fill="FFFFFF"/>
          </w:tcPr>
          <w:p w14:paraId="5D20F6E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AC647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tcPr>
          <w:p w14:paraId="749708B0"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6135318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50B945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6EBABA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0C7F90F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14E8EEE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4722F7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38A51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C7545F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A08F06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50025650"/>
              <w:date>
                <w:dateFormat w:val="dd.MM.yyyy"/>
                <w:lid w:val="de-CH"/>
                <w:storeMappedDataAs w:val="dateTime"/>
                <w:calendar w:val="gregorian"/>
              </w:date>
            </w:sdtPr>
            <w:sdtEndPr/>
            <w:sdtContent>
              <w:p w14:paraId="79C26D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0B59A61"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1F044AC"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1FC38B" w14:textId="77777777" w:rsidTr="00AE59DA">
        <w:trPr>
          <w:trHeight w:val="696"/>
        </w:trPr>
        <w:tc>
          <w:tcPr>
            <w:tcW w:w="1735" w:type="dxa"/>
            <w:vMerge/>
            <w:tcBorders>
              <w:left w:val="single" w:sz="18" w:space="0" w:color="000000"/>
              <w:bottom w:val="single" w:sz="2" w:space="0" w:color="000000"/>
              <w:right w:val="single" w:sz="2" w:space="0" w:color="000000"/>
            </w:tcBorders>
          </w:tcPr>
          <w:p w14:paraId="62068785"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2F89E896"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8AC923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tcPr>
          <w:p w14:paraId="6F722C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0A0F35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047F66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67A500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3D5CA7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683A8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3D4B98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32DD24F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8E0CE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35782B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42428485"/>
              <w:date>
                <w:dateFormat w:val="dd.MM.yyyy"/>
                <w:lid w:val="de-CH"/>
                <w:storeMappedDataAs w:val="dateTime"/>
                <w:calendar w:val="gregorian"/>
              </w:date>
            </w:sdtPr>
            <w:sdtEndPr/>
            <w:sdtContent>
              <w:p w14:paraId="07CDA2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ECFF8CD"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4B88B1F4"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7E4C2D" w:rsidRPr="0060588A" w14:paraId="2EF815ED" w14:textId="77777777" w:rsidTr="007E4C2D">
        <w:trPr>
          <w:trHeight w:val="1271"/>
        </w:trPr>
        <w:tc>
          <w:tcPr>
            <w:tcW w:w="1735" w:type="dxa"/>
            <w:vMerge w:val="restart"/>
            <w:tcBorders>
              <w:top w:val="single" w:sz="2" w:space="0" w:color="000000"/>
              <w:left w:val="single" w:sz="18" w:space="0" w:color="000000"/>
              <w:right w:val="single" w:sz="2" w:space="0" w:color="000000"/>
            </w:tcBorders>
            <w:shd w:val="clear" w:color="auto" w:fill="auto"/>
          </w:tcPr>
          <w:p w14:paraId="52E0B57C" w14:textId="77777777" w:rsidR="007E4C2D" w:rsidRPr="002C339A" w:rsidRDefault="007E4C2D" w:rsidP="007E4C2D">
            <w:pPr>
              <w:autoSpaceDE w:val="0"/>
              <w:autoSpaceDN w:val="0"/>
              <w:adjustRightInd w:val="0"/>
              <w:spacing w:before="16" w:after="16" w:line="30" w:lineRule="atLeast"/>
              <w:contextualSpacing/>
              <w:rPr>
                <w:rFonts w:eastAsia="Century Gothic" w:cs="Arial"/>
                <w:sz w:val="16"/>
                <w:szCs w:val="16"/>
              </w:rPr>
            </w:pPr>
            <w:r w:rsidRPr="002C339A">
              <w:rPr>
                <w:sz w:val="16"/>
              </w:rPr>
              <w:t xml:space="preserve">Sovente sollevamento e trasporto manuale di pesi (materiali da costruzione ecc.) </w:t>
            </w:r>
          </w:p>
          <w:p w14:paraId="1B9D8689" w14:textId="119F3C8D" w:rsidR="007E4C2D" w:rsidRPr="0060588A" w:rsidRDefault="007E4C2D" w:rsidP="007E4C2D">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C339A">
              <w:rPr>
                <w:sz w:val="16"/>
              </w:rPr>
              <w:t>Sollevamento e rimozione di materiale di copertura</w:t>
            </w:r>
          </w:p>
        </w:tc>
        <w:tc>
          <w:tcPr>
            <w:tcW w:w="1418" w:type="dxa"/>
            <w:vMerge w:val="restart"/>
            <w:tcBorders>
              <w:top w:val="single" w:sz="2" w:space="0" w:color="000000"/>
              <w:left w:val="single" w:sz="2" w:space="0" w:color="000000"/>
              <w:right w:val="single" w:sz="2" w:space="0" w:color="000000"/>
            </w:tcBorders>
            <w:shd w:val="clear" w:color="auto" w:fill="FFFFFF"/>
          </w:tcPr>
          <w:p w14:paraId="2804A4A1" w14:textId="77777777" w:rsidR="007E4C2D" w:rsidRPr="002C339A" w:rsidRDefault="007E4C2D" w:rsidP="007E4C2D">
            <w:pPr>
              <w:spacing w:before="16" w:after="16" w:line="30" w:lineRule="atLeast"/>
              <w:ind w:left="5"/>
              <w:rPr>
                <w:rFonts w:cs="Arial"/>
                <w:sz w:val="16"/>
                <w:szCs w:val="16"/>
              </w:rPr>
            </w:pPr>
            <w:r w:rsidRPr="002C339A">
              <w:rPr>
                <w:sz w:val="16"/>
              </w:rPr>
              <w:t xml:space="preserve">Postura e movimenti non corretti </w:t>
            </w:r>
          </w:p>
          <w:p w14:paraId="552C754D" w14:textId="77777777" w:rsidR="007E4C2D" w:rsidRPr="002C339A" w:rsidRDefault="007E4C2D" w:rsidP="007E4C2D">
            <w:pPr>
              <w:spacing w:before="16" w:after="16" w:line="30" w:lineRule="atLeast"/>
              <w:ind w:left="5"/>
              <w:rPr>
                <w:rFonts w:cs="Arial"/>
                <w:sz w:val="16"/>
                <w:szCs w:val="16"/>
              </w:rPr>
            </w:pPr>
            <w:r w:rsidRPr="002C339A">
              <w:rPr>
                <w:sz w:val="16"/>
              </w:rPr>
              <w:t>Sollevamento e trasporto di carichi pesanti</w:t>
            </w:r>
          </w:p>
          <w:p w14:paraId="053F03D9" w14:textId="259CE962" w:rsidR="007E4C2D" w:rsidRPr="0060588A" w:rsidRDefault="007E4C2D" w:rsidP="007E4C2D">
            <w:pPr>
              <w:spacing w:before="16" w:after="16" w:line="30" w:lineRule="atLeast"/>
              <w:ind w:left="5"/>
              <w:rPr>
                <w:rFonts w:eastAsia="Century Gothic" w:cs="Arial"/>
                <w:kern w:val="0"/>
                <w:sz w:val="16"/>
                <w:szCs w:val="16"/>
                <w:lang w:eastAsia="de-CH"/>
                <w14:ligatures w14:val="none"/>
              </w:rPr>
            </w:pPr>
            <w:r w:rsidRPr="002C339A">
              <w:rPr>
                <w:rFonts w:cs="Arial"/>
                <w:sz w:val="16"/>
                <w:szCs w:val="16"/>
              </w:rPr>
              <w:t>Problemi alla schiena e ai dischi intervertebrali, sovraffaticamento di altre parti del corpo (ad es. ginocchia, polsi), rischio di lesioni (ad es. schiacciamento, pizzicamento).</w:t>
            </w:r>
          </w:p>
        </w:tc>
        <w:tc>
          <w:tcPr>
            <w:tcW w:w="708" w:type="dxa"/>
            <w:vMerge w:val="restart"/>
            <w:tcBorders>
              <w:top w:val="single" w:sz="2" w:space="0" w:color="000000"/>
              <w:left w:val="single" w:sz="2" w:space="0" w:color="000000"/>
              <w:right w:val="single" w:sz="2" w:space="0" w:color="000000"/>
            </w:tcBorders>
            <w:shd w:val="clear" w:color="auto" w:fill="FFFFFF"/>
          </w:tcPr>
          <w:p w14:paraId="40E8FF84" w14:textId="77777777" w:rsidR="007E4C2D" w:rsidRPr="002C339A" w:rsidRDefault="007E4C2D" w:rsidP="007E4C2D">
            <w:pPr>
              <w:autoSpaceDE w:val="0"/>
              <w:autoSpaceDN w:val="0"/>
              <w:adjustRightInd w:val="0"/>
              <w:spacing w:before="16" w:after="16" w:line="30" w:lineRule="atLeast"/>
              <w:contextualSpacing/>
              <w:rPr>
                <w:sz w:val="16"/>
              </w:rPr>
            </w:pPr>
            <w:bookmarkStart w:id="55" w:name="OLE_LINK1"/>
            <w:bookmarkStart w:id="56" w:name="OLE_LINK2"/>
            <w:r w:rsidRPr="002C339A">
              <w:rPr>
                <w:sz w:val="16"/>
              </w:rPr>
              <w:t>3a</w:t>
            </w:r>
            <w:bookmarkEnd w:id="55"/>
            <w:bookmarkEnd w:id="56"/>
          </w:p>
          <w:p w14:paraId="459F5008" w14:textId="77777777" w:rsidR="007E4C2D" w:rsidRPr="002C339A" w:rsidRDefault="007E4C2D" w:rsidP="007E4C2D">
            <w:pPr>
              <w:autoSpaceDE w:val="0"/>
              <w:autoSpaceDN w:val="0"/>
              <w:adjustRightInd w:val="0"/>
              <w:spacing w:before="16" w:after="16" w:line="30" w:lineRule="atLeast"/>
              <w:contextualSpacing/>
              <w:rPr>
                <w:rFonts w:eastAsia="Century Gothic" w:cs="Arial"/>
                <w:sz w:val="16"/>
                <w:szCs w:val="16"/>
              </w:rPr>
            </w:pPr>
            <w:r w:rsidRPr="002C339A">
              <w:rPr>
                <w:rFonts w:eastAsia="Century Gothic" w:cs="Arial"/>
                <w:sz w:val="16"/>
                <w:szCs w:val="16"/>
              </w:rPr>
              <w:t>3b</w:t>
            </w:r>
          </w:p>
          <w:p w14:paraId="5D8359A5" w14:textId="0BCE1E06" w:rsidR="007E4C2D" w:rsidRPr="0060588A" w:rsidRDefault="007E4C2D" w:rsidP="007E4C2D">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C339A">
              <w:rPr>
                <w:rFonts w:eastAsia="Century Gothic" w:cs="Arial"/>
                <w:sz w:val="16"/>
                <w:szCs w:val="16"/>
              </w:rPr>
              <w:t>3c</w:t>
            </w:r>
          </w:p>
        </w:tc>
        <w:tc>
          <w:tcPr>
            <w:tcW w:w="3190" w:type="dxa"/>
            <w:vMerge w:val="restart"/>
            <w:tcBorders>
              <w:top w:val="single" w:sz="2" w:space="0" w:color="000000"/>
              <w:left w:val="single" w:sz="2" w:space="0" w:color="000000"/>
              <w:right w:val="single" w:sz="18" w:space="0" w:color="auto"/>
            </w:tcBorders>
            <w:shd w:val="clear" w:color="auto" w:fill="auto"/>
          </w:tcPr>
          <w:p w14:paraId="461029FB" w14:textId="77777777" w:rsidR="007E4C2D" w:rsidRPr="002C339A" w:rsidRDefault="007E4C2D" w:rsidP="007E4C2D">
            <w:pPr>
              <w:spacing w:before="16" w:after="16" w:line="30" w:lineRule="atLeast"/>
              <w:rPr>
                <w:sz w:val="16"/>
              </w:rPr>
            </w:pPr>
            <w:r w:rsidRPr="002C339A">
              <w:rPr>
                <w:sz w:val="16"/>
              </w:rPr>
              <w:t>Tecniche di lavoro, postura corretta nella movimentazione di carichi</w:t>
            </w:r>
            <w:r>
              <w:rPr>
                <w:sz w:val="16"/>
              </w:rPr>
              <w:t>, u</w:t>
            </w:r>
            <w:r w:rsidRPr="00986DA8">
              <w:rPr>
                <w:sz w:val="16"/>
              </w:rPr>
              <w:t>tilizzo di strumenti appropriati</w:t>
            </w:r>
            <w:r w:rsidRPr="002C339A">
              <w:rPr>
                <w:sz w:val="16"/>
              </w:rPr>
              <w:t xml:space="preserve"> </w:t>
            </w:r>
          </w:p>
          <w:p w14:paraId="752756ED" w14:textId="77777777" w:rsidR="007E4C2D" w:rsidRPr="002C339A" w:rsidRDefault="007E4C2D" w:rsidP="007E4C2D">
            <w:pPr>
              <w:pStyle w:val="Listenabsatz"/>
              <w:numPr>
                <w:ilvl w:val="0"/>
                <w:numId w:val="6"/>
              </w:numPr>
              <w:spacing w:before="16" w:after="16" w:line="30" w:lineRule="atLeast"/>
              <w:ind w:left="147" w:hanging="147"/>
              <w:rPr>
                <w:sz w:val="16"/>
              </w:rPr>
            </w:pPr>
            <w:r w:rsidRPr="002C339A">
              <w:rPr>
                <w:sz w:val="16"/>
              </w:rPr>
              <w:t>Opuscolo informativo CFSL 6245</w:t>
            </w:r>
          </w:p>
          <w:p w14:paraId="013EACA6" w14:textId="77777777" w:rsidR="007E4C2D" w:rsidRPr="002C339A" w:rsidRDefault="007E4C2D" w:rsidP="007E4C2D">
            <w:pPr>
              <w:pStyle w:val="Listenabsatz"/>
              <w:numPr>
                <w:ilvl w:val="0"/>
                <w:numId w:val="6"/>
              </w:numPr>
              <w:spacing w:before="16" w:after="16" w:line="30" w:lineRule="atLeast"/>
              <w:ind w:left="147" w:hanging="147"/>
              <w:rPr>
                <w:sz w:val="16"/>
              </w:rPr>
            </w:pPr>
            <w:r>
              <w:rPr>
                <w:sz w:val="16"/>
              </w:rPr>
              <w:t>Suva 67199 “Lista di controllo: movimentazione intelligente di carichi – trasporti non affaticanti”</w:t>
            </w:r>
          </w:p>
          <w:p w14:paraId="5C721B2B" w14:textId="77777777" w:rsidR="007E4C2D" w:rsidRPr="002C339A" w:rsidRDefault="007E4C2D" w:rsidP="007E4C2D">
            <w:pPr>
              <w:pStyle w:val="Listenabsatz"/>
              <w:numPr>
                <w:ilvl w:val="0"/>
                <w:numId w:val="6"/>
              </w:numPr>
              <w:spacing w:before="16" w:after="16" w:line="30" w:lineRule="atLeast"/>
              <w:ind w:left="147" w:hanging="147"/>
              <w:rPr>
                <w:sz w:val="16"/>
              </w:rPr>
            </w:pPr>
            <w:r w:rsidRPr="63E0A32C">
              <w:rPr>
                <w:sz w:val="16"/>
                <w:szCs w:val="16"/>
              </w:rPr>
              <w:t xml:space="preserve">Suva </w:t>
            </w:r>
            <w:proofErr w:type="gramStart"/>
            <w:r w:rsidRPr="63E0A32C">
              <w:rPr>
                <w:sz w:val="16"/>
                <w:szCs w:val="16"/>
              </w:rPr>
              <w:t>88315 ”Prima</w:t>
            </w:r>
            <w:proofErr w:type="gramEnd"/>
            <w:r w:rsidRPr="63E0A32C">
              <w:rPr>
                <w:sz w:val="16"/>
                <w:szCs w:val="16"/>
              </w:rPr>
              <w:t xml:space="preserve"> ragiona e poi solleva”</w:t>
            </w:r>
          </w:p>
          <w:p w14:paraId="5984F01D" w14:textId="208929AD" w:rsidR="007E4C2D" w:rsidRPr="0060588A" w:rsidRDefault="007E4C2D" w:rsidP="007E4C2D">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63E0A32C">
              <w:rPr>
                <w:sz w:val="16"/>
                <w:szCs w:val="16"/>
              </w:rPr>
              <w:t>Suva 88316 “Prima ragiona e poi solleva: movimentazione di carichi”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BFC763B" w14:textId="199B358B"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C339A">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F508C46" w14:textId="2DCF19F7"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C339A">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0224746" w14:textId="6499B9AE"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C339A">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4E152D5C" w14:textId="40F89AC6" w:rsidR="007E4C2D" w:rsidRPr="0060588A" w:rsidRDefault="007E4C2D" w:rsidP="007E4C2D">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C339A">
              <w:rPr>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D79EF9A" w14:textId="3C269346"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C339A">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9E99DDE" w14:textId="2EECB86D"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C339A">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25A2CF5" w14:textId="4A6BF8D3"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C339A">
              <w:rPr>
                <w:rFonts w:eastAsia="Century Gothic" w:cs="Arial"/>
                <w:sz w:val="16"/>
                <w:szCs w:val="16"/>
              </w:rPr>
              <w:t>3°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253296"/>
              <w:date>
                <w:dateFormat w:val="dd.MM.yyyy"/>
                <w:lid w:val="de-CH"/>
                <w:storeMappedDataAs w:val="dateTime"/>
                <w:calendar w:val="gregorian"/>
              </w:date>
            </w:sdtPr>
            <w:sdtEndPr/>
            <w:sdtContent>
              <w:p w14:paraId="3F091D27" w14:textId="77777777" w:rsidR="007E4C2D" w:rsidRPr="0060588A" w:rsidRDefault="007E4C2D" w:rsidP="007E4C2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87B8EA5" w14:textId="0E44AFF3" w:rsidR="007E4C2D" w:rsidRPr="0060588A" w:rsidRDefault="007E4C2D" w:rsidP="007E4C2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1C0909" w14:textId="77777777" w:rsidR="007E4C2D" w:rsidRPr="0060588A" w:rsidRDefault="007E4C2D" w:rsidP="007E4C2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9387D7" w14:textId="77777777" w:rsidR="007E4C2D" w:rsidRPr="0060588A" w:rsidRDefault="007E4C2D" w:rsidP="007E4C2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BCF40AF" w14:textId="77777777"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65852733"/>
              <w:date>
                <w:dateFormat w:val="dd.MM.yyyy"/>
                <w:lid w:val="de-CH"/>
                <w:storeMappedDataAs w:val="dateTime"/>
                <w:calendar w:val="gregorian"/>
              </w:date>
            </w:sdtPr>
            <w:sdtEndPr/>
            <w:sdtContent>
              <w:p w14:paraId="48331F28" w14:textId="77777777" w:rsidR="007E4C2D" w:rsidRPr="0060588A" w:rsidRDefault="007E4C2D" w:rsidP="007E4C2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8F163E6" w14:textId="5BB02DE5" w:rsidR="007E4C2D" w:rsidRPr="0060588A" w:rsidRDefault="007E4C2D" w:rsidP="007E4C2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F923EBB" w14:textId="77777777" w:rsidR="007E4C2D" w:rsidRPr="0060588A" w:rsidRDefault="007E4C2D" w:rsidP="007E4C2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7D4D0C" w14:textId="77777777" w:rsidR="007E4C2D" w:rsidRPr="0060588A" w:rsidRDefault="007E4C2D" w:rsidP="007E4C2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A019948" w14:textId="77777777"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801922135"/>
              <w:date>
                <w:dateFormat w:val="dd.MM.yyyy"/>
                <w:lid w:val="de-CH"/>
                <w:storeMappedDataAs w:val="dateTime"/>
                <w:calendar w:val="gregorian"/>
              </w:date>
            </w:sdtPr>
            <w:sdtEndPr/>
            <w:sdtContent>
              <w:p w14:paraId="44E64CE6" w14:textId="77777777" w:rsidR="007E4C2D" w:rsidRPr="0060588A" w:rsidRDefault="007E4C2D" w:rsidP="007E4C2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1F5858E" w14:textId="77777777" w:rsidR="007E4C2D" w:rsidRPr="0060588A" w:rsidRDefault="007E4C2D" w:rsidP="007E4C2D">
            <w:pPr>
              <w:autoSpaceDE w:val="0"/>
              <w:autoSpaceDN w:val="0"/>
              <w:adjustRightInd w:val="0"/>
              <w:contextualSpacing/>
              <w:rPr>
                <w:rFonts w:ascii="Arial" w:eastAsia="Century Gothic" w:hAnsi="Arial" w:cs="Arial"/>
                <w:bCs/>
                <w:kern w:val="0"/>
                <w:sz w:val="14"/>
                <w:szCs w:val="14"/>
                <w:lang w:eastAsia="de-CH"/>
                <w14:ligatures w14:val="none"/>
              </w:rPr>
            </w:pPr>
          </w:p>
          <w:p w14:paraId="63116FBA" w14:textId="77777777" w:rsidR="007E4C2D" w:rsidRPr="0060588A" w:rsidRDefault="007E4C2D" w:rsidP="007E4C2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37F6FDF" w14:textId="77777777" w:rsidTr="007E4C2D">
        <w:trPr>
          <w:trHeight w:val="1120"/>
        </w:trPr>
        <w:tc>
          <w:tcPr>
            <w:tcW w:w="1735" w:type="dxa"/>
            <w:vMerge/>
            <w:tcBorders>
              <w:left w:val="single" w:sz="18" w:space="0" w:color="000000"/>
              <w:right w:val="single" w:sz="2" w:space="0" w:color="000000"/>
            </w:tcBorders>
            <w:shd w:val="clear" w:color="auto" w:fill="auto"/>
          </w:tcPr>
          <w:p w14:paraId="7E6DF96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C05586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1E4B6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3F87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35BF5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9F9E2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264624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601A2ADB"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EB0C3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23FB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125B95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F434E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4221B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83108382"/>
              <w:date>
                <w:dateFormat w:val="dd.MM.yyyy"/>
                <w:lid w:val="de-CH"/>
                <w:storeMappedDataAs w:val="dateTime"/>
                <w:calendar w:val="gregorian"/>
              </w:date>
            </w:sdtPr>
            <w:sdtEndPr/>
            <w:sdtContent>
              <w:p w14:paraId="024B7F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497D2F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F852F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1DCCA08" w14:textId="77777777" w:rsidTr="000561D9">
        <w:trPr>
          <w:trHeight w:val="387"/>
        </w:trPr>
        <w:tc>
          <w:tcPr>
            <w:tcW w:w="1735" w:type="dxa"/>
            <w:vMerge/>
            <w:tcBorders>
              <w:left w:val="single" w:sz="18" w:space="0" w:color="000000"/>
              <w:bottom w:val="single" w:sz="2" w:space="0" w:color="000000"/>
              <w:right w:val="single" w:sz="2" w:space="0" w:color="000000"/>
            </w:tcBorders>
            <w:shd w:val="clear" w:color="auto" w:fill="auto"/>
          </w:tcPr>
          <w:p w14:paraId="2AF3AAE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0EF770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B5C94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21F7165D"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F21AD6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A0604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3D6A3C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C557AC1"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65335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2BCA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812D0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4E1827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A5622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041773270"/>
              <w:date>
                <w:dateFormat w:val="dd.MM.yyyy"/>
                <w:lid w:val="de-CH"/>
                <w:storeMappedDataAs w:val="dateTime"/>
                <w:calendar w:val="gregorian"/>
              </w:date>
            </w:sdtPr>
            <w:sdtEndPr/>
            <w:sdtContent>
              <w:p w14:paraId="0385DD04"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0C75B51"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7B06E0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465E00" w:rsidRPr="0060588A" w14:paraId="31AD37EC" w14:textId="77777777" w:rsidTr="00AE59DA">
        <w:trPr>
          <w:trHeight w:val="696"/>
        </w:trPr>
        <w:tc>
          <w:tcPr>
            <w:tcW w:w="1735" w:type="dxa"/>
            <w:vMerge w:val="restart"/>
            <w:tcBorders>
              <w:top w:val="single" w:sz="2" w:space="0" w:color="000000"/>
              <w:left w:val="single" w:sz="18" w:space="0" w:color="000000"/>
              <w:right w:val="single" w:sz="2" w:space="0" w:color="000000"/>
            </w:tcBorders>
            <w:shd w:val="clear" w:color="auto" w:fill="auto"/>
          </w:tcPr>
          <w:p w14:paraId="1E3F73D8" w14:textId="23F28A8A" w:rsidR="00465E00" w:rsidRPr="0060588A" w:rsidRDefault="00465E00" w:rsidP="00465E00">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A34B22">
              <w:rPr>
                <w:color w:val="000000"/>
                <w:sz w:val="16"/>
              </w:rPr>
              <w:t>Tagliare e segare materiali duri (metallo</w:t>
            </w:r>
            <w:r>
              <w:rPr>
                <w:color w:val="000000"/>
                <w:sz w:val="16"/>
              </w:rPr>
              <w:t>, legno,</w:t>
            </w:r>
            <w:r w:rsidRPr="00A34B22">
              <w:rPr>
                <w:color w:val="000000"/>
                <w:sz w:val="16"/>
              </w:rPr>
              <w:t xml:space="preserve"> ecc.) con la </w:t>
            </w:r>
            <w:r>
              <w:rPr>
                <w:color w:val="000000"/>
                <w:sz w:val="16"/>
              </w:rPr>
              <w:t>macchina separatrice, la fresatrice manuale, ecc.</w:t>
            </w:r>
          </w:p>
        </w:tc>
        <w:tc>
          <w:tcPr>
            <w:tcW w:w="1418" w:type="dxa"/>
            <w:vMerge w:val="restart"/>
            <w:tcBorders>
              <w:top w:val="single" w:sz="2" w:space="0" w:color="000000"/>
              <w:left w:val="single" w:sz="2" w:space="0" w:color="000000"/>
              <w:right w:val="single" w:sz="2" w:space="0" w:color="000000"/>
            </w:tcBorders>
            <w:shd w:val="clear" w:color="auto" w:fill="FFFFFF"/>
          </w:tcPr>
          <w:p w14:paraId="034BDE45" w14:textId="2D3F43B6" w:rsidR="00465E00" w:rsidRPr="0060588A" w:rsidRDefault="00465E00" w:rsidP="00465E00">
            <w:pPr>
              <w:spacing w:before="16" w:after="16" w:line="30" w:lineRule="atLeast"/>
              <w:ind w:left="5"/>
              <w:rPr>
                <w:rFonts w:eastAsia="Century Gothic" w:cs="Arial"/>
                <w:kern w:val="0"/>
                <w:sz w:val="16"/>
                <w:szCs w:val="16"/>
                <w:lang w:eastAsia="de-CH"/>
                <w14:ligatures w14:val="none"/>
              </w:rPr>
            </w:pPr>
            <w:r w:rsidRPr="002E333B">
              <w:rPr>
                <w:sz w:val="16"/>
              </w:rPr>
              <w:t xml:space="preserve">Pungersi, tagliarsi, schiacciarsi o essere colpiti, vibrazioni, </w:t>
            </w:r>
            <w:r w:rsidRPr="002E333B">
              <w:rPr>
                <w:rFonts w:cs="Arial"/>
                <w:sz w:val="16"/>
                <w:szCs w:val="16"/>
              </w:rPr>
              <w:t>rumore oltre 85 decibel</w:t>
            </w:r>
          </w:p>
        </w:tc>
        <w:tc>
          <w:tcPr>
            <w:tcW w:w="708" w:type="dxa"/>
            <w:vMerge w:val="restart"/>
            <w:tcBorders>
              <w:top w:val="single" w:sz="2" w:space="0" w:color="000000"/>
              <w:left w:val="single" w:sz="2" w:space="0" w:color="000000"/>
              <w:right w:val="single" w:sz="2" w:space="0" w:color="000000"/>
            </w:tcBorders>
            <w:shd w:val="clear" w:color="auto" w:fill="FFFFFF"/>
          </w:tcPr>
          <w:p w14:paraId="23F1D8A7" w14:textId="77777777" w:rsidR="00465E00" w:rsidRPr="002E333B" w:rsidRDefault="00465E00" w:rsidP="00465E00">
            <w:pPr>
              <w:autoSpaceDE w:val="0"/>
              <w:autoSpaceDN w:val="0"/>
              <w:adjustRightInd w:val="0"/>
              <w:spacing w:before="16" w:after="16" w:line="30" w:lineRule="atLeast"/>
              <w:contextualSpacing/>
              <w:rPr>
                <w:sz w:val="16"/>
              </w:rPr>
            </w:pPr>
            <w:r w:rsidRPr="002E333B">
              <w:rPr>
                <w:sz w:val="16"/>
              </w:rPr>
              <w:t>4c</w:t>
            </w:r>
          </w:p>
          <w:p w14:paraId="10115583" w14:textId="77777777" w:rsidR="00465E00" w:rsidRPr="002E333B" w:rsidRDefault="00465E00" w:rsidP="00465E00">
            <w:pPr>
              <w:autoSpaceDE w:val="0"/>
              <w:autoSpaceDN w:val="0"/>
              <w:adjustRightInd w:val="0"/>
              <w:spacing w:before="16" w:after="16" w:line="30" w:lineRule="atLeast"/>
              <w:contextualSpacing/>
              <w:rPr>
                <w:sz w:val="16"/>
              </w:rPr>
            </w:pPr>
            <w:r w:rsidRPr="002E333B">
              <w:rPr>
                <w:sz w:val="16"/>
              </w:rPr>
              <w:t>4d</w:t>
            </w:r>
          </w:p>
          <w:p w14:paraId="17A1EB20" w14:textId="040A4A13" w:rsidR="00465E00" w:rsidRPr="0060588A" w:rsidRDefault="00465E00" w:rsidP="00465E00">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2E333B">
              <w:rPr>
                <w:sz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3AE2FE07" w14:textId="77777777" w:rsidR="00465E00" w:rsidRPr="002E333B" w:rsidRDefault="00465E00" w:rsidP="00465E00">
            <w:pPr>
              <w:spacing w:before="16" w:after="16" w:line="30" w:lineRule="atLeast"/>
              <w:rPr>
                <w:sz w:val="16"/>
              </w:rPr>
            </w:pPr>
            <w:r w:rsidRPr="002E333B">
              <w:rPr>
                <w:sz w:val="16"/>
              </w:rPr>
              <w:t xml:space="preserve">Utilizzo sicuro delle macchine (istruzioni per l'uso). </w:t>
            </w:r>
          </w:p>
          <w:p w14:paraId="31383812" w14:textId="77777777" w:rsidR="00465E00" w:rsidRPr="002E333B" w:rsidRDefault="00465E00" w:rsidP="00465E00">
            <w:pPr>
              <w:spacing w:before="16" w:after="16" w:line="30" w:lineRule="atLeast"/>
              <w:rPr>
                <w:rFonts w:eastAsia="Century Gothic" w:cs="Arial"/>
                <w:sz w:val="16"/>
                <w:szCs w:val="16"/>
              </w:rPr>
            </w:pPr>
            <w:r w:rsidRPr="002E333B">
              <w:rPr>
                <w:sz w:val="16"/>
              </w:rPr>
              <w:t xml:space="preserve">Indossare correttamente i DPI </w:t>
            </w:r>
          </w:p>
          <w:p w14:paraId="54CBE919" w14:textId="77777777" w:rsidR="00465E00" w:rsidRPr="002E333B" w:rsidRDefault="00465E00" w:rsidP="00465E00">
            <w:pPr>
              <w:pStyle w:val="Listenabsatz"/>
              <w:numPr>
                <w:ilvl w:val="0"/>
                <w:numId w:val="6"/>
              </w:numPr>
              <w:spacing w:before="16" w:after="16" w:line="30" w:lineRule="atLeast"/>
              <w:ind w:left="147" w:hanging="147"/>
              <w:rPr>
                <w:rFonts w:eastAsia="Century Gothic" w:cs="Arial"/>
                <w:sz w:val="16"/>
                <w:szCs w:val="16"/>
              </w:rPr>
            </w:pPr>
            <w:r w:rsidRPr="63E0A32C">
              <w:rPr>
                <w:rFonts w:eastAsia="Century Gothic" w:cs="Arial"/>
                <w:sz w:val="16"/>
                <w:szCs w:val="16"/>
              </w:rPr>
              <w:t>Suva 67009 “Rumore sul posto di lavoro”</w:t>
            </w:r>
          </w:p>
          <w:p w14:paraId="572F0FD5" w14:textId="2DBA46C4" w:rsidR="00465E00" w:rsidRPr="0060588A" w:rsidRDefault="00465E00" w:rsidP="00465E00">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63E0A32C">
              <w:rPr>
                <w:rFonts w:eastAsia="Century Gothic" w:cs="Arial"/>
                <w:sz w:val="16"/>
                <w:szCs w:val="16"/>
              </w:rPr>
              <w:t xml:space="preserve">Suva 67070 </w:t>
            </w:r>
            <w:r w:rsidRPr="63E0A32C">
              <w:rPr>
                <w:color w:val="000000" w:themeColor="text1"/>
                <w:sz w:val="16"/>
                <w:szCs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37F5118" w14:textId="604F3644"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656E315" w14:textId="59E1C922"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5EE15E9" w14:textId="77777777" w:rsidR="00465E00" w:rsidRPr="002E333B" w:rsidRDefault="00465E00" w:rsidP="00465E00">
            <w:pPr>
              <w:autoSpaceDE w:val="0"/>
              <w:autoSpaceDN w:val="0"/>
              <w:adjustRightInd w:val="0"/>
              <w:spacing w:before="16" w:after="16" w:line="30" w:lineRule="atLeast"/>
              <w:contextualSpacing/>
              <w:jc w:val="center"/>
              <w:rPr>
                <w:rFonts w:eastAsia="Century Gothic" w:cs="Arial"/>
                <w:sz w:val="16"/>
                <w:szCs w:val="16"/>
              </w:rPr>
            </w:pPr>
          </w:p>
          <w:p w14:paraId="4E525C8B" w14:textId="4E73A3F7"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6670AEC" w14:textId="6C7F6684" w:rsidR="00465E00" w:rsidRPr="0060588A" w:rsidRDefault="00465E00" w:rsidP="00465E00">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E333B">
              <w:rPr>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A1AE5CA" w14:textId="2A48C224"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44CB0D3" w14:textId="77777777" w:rsidR="00465E00" w:rsidRPr="002E333B" w:rsidRDefault="00465E00" w:rsidP="00465E00">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2°-3° a.a.</w:t>
            </w:r>
          </w:p>
          <w:p w14:paraId="14EE38FF" w14:textId="463EF01B"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D286F02" w14:textId="77777777" w:rsidR="00465E00" w:rsidRPr="002E333B" w:rsidRDefault="00465E00" w:rsidP="00465E00">
            <w:pPr>
              <w:autoSpaceDE w:val="0"/>
              <w:autoSpaceDN w:val="0"/>
              <w:adjustRightInd w:val="0"/>
              <w:spacing w:before="16" w:after="16" w:line="30" w:lineRule="atLeast"/>
              <w:contextualSpacing/>
              <w:jc w:val="center"/>
              <w:rPr>
                <w:rFonts w:eastAsia="Century Gothic" w:cs="Arial"/>
                <w:sz w:val="16"/>
                <w:szCs w:val="16"/>
              </w:rPr>
            </w:pPr>
          </w:p>
          <w:p w14:paraId="120D5479" w14:textId="0DB2E825"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145323888"/>
              <w:date>
                <w:dateFormat w:val="dd.MM.yyyy"/>
                <w:lid w:val="de-CH"/>
                <w:storeMappedDataAs w:val="dateTime"/>
                <w:calendar w:val="gregorian"/>
              </w:date>
            </w:sdtPr>
            <w:sdtEndPr/>
            <w:sdtContent>
              <w:p w14:paraId="61A22D91" w14:textId="77777777" w:rsidR="00465E00" w:rsidRPr="0060588A" w:rsidRDefault="00465E00" w:rsidP="00465E0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46E6486" w14:textId="0CE757DD" w:rsidR="00465E00" w:rsidRPr="0060588A" w:rsidRDefault="00465E00" w:rsidP="00465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A1335DB" w14:textId="77777777" w:rsidR="00465E00" w:rsidRPr="0060588A" w:rsidRDefault="00465E00" w:rsidP="00465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E05EFD9" w14:textId="77777777" w:rsidR="00465E00" w:rsidRPr="0060588A" w:rsidRDefault="00465E00" w:rsidP="00465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4CF10C8" w14:textId="77777777"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73015087"/>
              <w:date>
                <w:dateFormat w:val="dd.MM.yyyy"/>
                <w:lid w:val="de-CH"/>
                <w:storeMappedDataAs w:val="dateTime"/>
                <w:calendar w:val="gregorian"/>
              </w:date>
            </w:sdtPr>
            <w:sdtEndPr/>
            <w:sdtContent>
              <w:p w14:paraId="33AB00D7" w14:textId="77777777" w:rsidR="00465E00" w:rsidRPr="0060588A" w:rsidRDefault="00465E00" w:rsidP="00465E0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6C37DEE" w14:textId="25BAF9F4" w:rsidR="00465E00" w:rsidRPr="0060588A" w:rsidRDefault="00465E00" w:rsidP="00465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4C2F2EB" w14:textId="77777777" w:rsidR="00465E00" w:rsidRPr="0060588A" w:rsidRDefault="00465E00" w:rsidP="00465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5EE0AF1" w14:textId="77777777" w:rsidR="00465E00" w:rsidRPr="0060588A" w:rsidRDefault="00465E00" w:rsidP="00465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26BD35" w14:textId="77777777"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72940497"/>
              <w:date>
                <w:dateFormat w:val="dd.MM.yyyy"/>
                <w:lid w:val="de-CH"/>
                <w:storeMappedDataAs w:val="dateTime"/>
                <w:calendar w:val="gregorian"/>
              </w:date>
            </w:sdtPr>
            <w:sdtEndPr/>
            <w:sdtContent>
              <w:p w14:paraId="33BB868C" w14:textId="77777777" w:rsidR="00465E00" w:rsidRPr="0060588A" w:rsidRDefault="00465E00" w:rsidP="00465E0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87A67FF" w14:textId="77777777" w:rsidR="00465E00" w:rsidRPr="0060588A" w:rsidRDefault="00465E00" w:rsidP="00465E00">
            <w:pPr>
              <w:autoSpaceDE w:val="0"/>
              <w:autoSpaceDN w:val="0"/>
              <w:adjustRightInd w:val="0"/>
              <w:contextualSpacing/>
              <w:rPr>
                <w:rFonts w:ascii="Arial" w:eastAsia="Century Gothic" w:hAnsi="Arial" w:cs="Arial"/>
                <w:bCs/>
                <w:kern w:val="0"/>
                <w:sz w:val="14"/>
                <w:szCs w:val="14"/>
                <w:lang w:eastAsia="de-CH"/>
                <w14:ligatures w14:val="none"/>
              </w:rPr>
            </w:pPr>
          </w:p>
          <w:p w14:paraId="1AF4855E" w14:textId="77777777" w:rsidR="00465E00" w:rsidRPr="0060588A" w:rsidRDefault="00465E00" w:rsidP="00465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0B88F988" w14:textId="77777777" w:rsidTr="00AE59DA">
        <w:trPr>
          <w:trHeight w:val="696"/>
        </w:trPr>
        <w:tc>
          <w:tcPr>
            <w:tcW w:w="1735" w:type="dxa"/>
            <w:vMerge/>
            <w:tcBorders>
              <w:left w:val="single" w:sz="18" w:space="0" w:color="000000"/>
              <w:right w:val="single" w:sz="2" w:space="0" w:color="000000"/>
            </w:tcBorders>
            <w:shd w:val="clear" w:color="auto" w:fill="auto"/>
          </w:tcPr>
          <w:p w14:paraId="5D472B3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E524FC0"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06CA400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18065C9A"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71B4B8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2E1E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D4BD97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1E27E1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0B82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99F51A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00B399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9AE6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F560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26804482"/>
              <w:date>
                <w:dateFormat w:val="dd.MM.yyyy"/>
                <w:lid w:val="de-CH"/>
                <w:storeMappedDataAs w:val="dateTime"/>
                <w:calendar w:val="gregorian"/>
              </w:date>
            </w:sdtPr>
            <w:sdtEndPr/>
            <w:sdtContent>
              <w:p w14:paraId="7DBE5E7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9754731"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338F7D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437FB831"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20D984A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3C23DD3"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CAB4F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48D8ED2"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ACEA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5A847C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D6948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A0BF25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5C55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C50EEC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7E408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217AA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00871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8205545"/>
              <w:date>
                <w:dateFormat w:val="dd.MM.yyyy"/>
                <w:lid w:val="de-CH"/>
                <w:storeMappedDataAs w:val="dateTime"/>
                <w:calendar w:val="gregorian"/>
              </w:date>
            </w:sdtPr>
            <w:sdtEndPr/>
            <w:sdtContent>
              <w:p w14:paraId="2B1E115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382418E"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4719CA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142E83" w:rsidRPr="0060588A" w14:paraId="4429AB46" w14:textId="77777777" w:rsidTr="00AE59DA">
        <w:trPr>
          <w:trHeight w:val="696"/>
        </w:trPr>
        <w:tc>
          <w:tcPr>
            <w:tcW w:w="1735" w:type="dxa"/>
            <w:vMerge w:val="restart"/>
            <w:tcBorders>
              <w:top w:val="single" w:sz="2" w:space="0" w:color="000000"/>
              <w:left w:val="single" w:sz="18" w:space="0" w:color="000000"/>
              <w:right w:val="single" w:sz="2" w:space="0" w:color="000000"/>
            </w:tcBorders>
            <w:shd w:val="clear" w:color="auto" w:fill="auto"/>
          </w:tcPr>
          <w:p w14:paraId="15C9F5A3" w14:textId="4DE615B6" w:rsidR="00142E83" w:rsidRPr="0060588A" w:rsidRDefault="00142E83" w:rsidP="00142E83">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rFonts w:eastAsia="Century Gothic" w:cs="Arial"/>
                <w:sz w:val="16"/>
                <w:szCs w:val="16"/>
              </w:rPr>
              <w:t>Lavorare con materiali duri (ad es. tagliare, forare, ecc.)</w:t>
            </w:r>
          </w:p>
        </w:tc>
        <w:tc>
          <w:tcPr>
            <w:tcW w:w="1418" w:type="dxa"/>
            <w:vMerge w:val="restart"/>
            <w:tcBorders>
              <w:top w:val="single" w:sz="2" w:space="0" w:color="000000"/>
              <w:left w:val="single" w:sz="2" w:space="0" w:color="000000"/>
              <w:right w:val="single" w:sz="2" w:space="0" w:color="000000"/>
            </w:tcBorders>
            <w:shd w:val="clear" w:color="auto" w:fill="FFFFFF"/>
          </w:tcPr>
          <w:p w14:paraId="7FE12CC7" w14:textId="1E0F2998" w:rsidR="00142E83" w:rsidRPr="0060588A" w:rsidRDefault="00142E83" w:rsidP="00142E83">
            <w:pPr>
              <w:spacing w:before="16" w:after="16" w:line="30" w:lineRule="atLeast"/>
              <w:ind w:left="5"/>
              <w:rPr>
                <w:rFonts w:eastAsia="Century Gothic" w:cs="Arial"/>
                <w:kern w:val="0"/>
                <w:sz w:val="16"/>
                <w:szCs w:val="16"/>
                <w:lang w:eastAsia="de-CH"/>
                <w14:ligatures w14:val="none"/>
              </w:rPr>
            </w:pPr>
            <w:r w:rsidRPr="002E333B">
              <w:rPr>
                <w:rFonts w:cs="Arial"/>
                <w:sz w:val="16"/>
                <w:szCs w:val="16"/>
              </w:rPr>
              <w:t xml:space="preserve">Rumore oltre 85 decibel, vibrazioni </w:t>
            </w:r>
          </w:p>
        </w:tc>
        <w:tc>
          <w:tcPr>
            <w:tcW w:w="708" w:type="dxa"/>
            <w:vMerge w:val="restart"/>
            <w:tcBorders>
              <w:top w:val="single" w:sz="2" w:space="0" w:color="000000"/>
              <w:left w:val="single" w:sz="2" w:space="0" w:color="000000"/>
              <w:right w:val="single" w:sz="2" w:space="0" w:color="000000"/>
            </w:tcBorders>
            <w:shd w:val="clear" w:color="auto" w:fill="FFFFFF"/>
          </w:tcPr>
          <w:p w14:paraId="1DE2BADF" w14:textId="77777777" w:rsidR="00142E83" w:rsidRPr="002E333B" w:rsidRDefault="00142E83" w:rsidP="00142E83">
            <w:pPr>
              <w:autoSpaceDE w:val="0"/>
              <w:autoSpaceDN w:val="0"/>
              <w:adjustRightInd w:val="0"/>
              <w:spacing w:before="16" w:after="16" w:line="30" w:lineRule="atLeast"/>
              <w:contextualSpacing/>
              <w:rPr>
                <w:rFonts w:eastAsia="Century Gothic" w:cs="Arial"/>
                <w:sz w:val="16"/>
                <w:szCs w:val="16"/>
              </w:rPr>
            </w:pPr>
            <w:r w:rsidRPr="002E333B">
              <w:rPr>
                <w:rFonts w:eastAsia="Century Gothic" w:cs="Arial"/>
                <w:sz w:val="16"/>
                <w:szCs w:val="16"/>
              </w:rPr>
              <w:t>4c</w:t>
            </w:r>
          </w:p>
          <w:p w14:paraId="4C3BE5D0" w14:textId="1E27C82B" w:rsidR="00142E83" w:rsidRPr="0060588A" w:rsidRDefault="00142E83" w:rsidP="00142E83">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E333B">
              <w:rPr>
                <w:rFonts w:eastAsia="Century Gothic" w:cs="Arial"/>
                <w:sz w:val="16"/>
                <w:szCs w:val="16"/>
              </w:rPr>
              <w:t>4d</w:t>
            </w:r>
          </w:p>
        </w:tc>
        <w:tc>
          <w:tcPr>
            <w:tcW w:w="3190" w:type="dxa"/>
            <w:vMerge w:val="restart"/>
            <w:tcBorders>
              <w:top w:val="single" w:sz="2" w:space="0" w:color="000000"/>
              <w:left w:val="single" w:sz="2" w:space="0" w:color="000000"/>
              <w:right w:val="single" w:sz="18" w:space="0" w:color="auto"/>
            </w:tcBorders>
            <w:shd w:val="clear" w:color="auto" w:fill="auto"/>
          </w:tcPr>
          <w:p w14:paraId="0D781D79" w14:textId="77777777" w:rsidR="00142E83" w:rsidRPr="002E333B" w:rsidRDefault="00142E83" w:rsidP="00142E83">
            <w:pPr>
              <w:spacing w:before="16" w:after="16" w:line="30" w:lineRule="atLeast"/>
              <w:rPr>
                <w:rFonts w:eastAsia="Century Gothic" w:cs="Arial"/>
                <w:sz w:val="16"/>
                <w:szCs w:val="16"/>
              </w:rPr>
            </w:pPr>
            <w:r w:rsidRPr="002E333B">
              <w:rPr>
                <w:rFonts w:eastAsia="Century Gothic" w:cs="Arial"/>
                <w:sz w:val="16"/>
                <w:szCs w:val="16"/>
              </w:rPr>
              <w:t xml:space="preserve">Indossare DPI contro il rumore </w:t>
            </w:r>
          </w:p>
          <w:p w14:paraId="540F5631" w14:textId="77777777" w:rsidR="00142E83" w:rsidRDefault="00142E83" w:rsidP="00142E83">
            <w:pPr>
              <w:pStyle w:val="Listenabsatz"/>
              <w:numPr>
                <w:ilvl w:val="0"/>
                <w:numId w:val="6"/>
              </w:numPr>
              <w:spacing w:before="16" w:after="16" w:line="30" w:lineRule="atLeast"/>
              <w:ind w:left="147" w:hanging="147"/>
              <w:rPr>
                <w:rFonts w:eastAsia="Century Gothic" w:cs="Arial"/>
                <w:sz w:val="16"/>
                <w:szCs w:val="16"/>
              </w:rPr>
            </w:pPr>
            <w:r w:rsidRPr="002E333B">
              <w:rPr>
                <w:rFonts w:eastAsia="Century Gothic" w:cs="Arial"/>
                <w:sz w:val="16"/>
                <w:szCs w:val="16"/>
              </w:rPr>
              <w:t>Suva 67009 “Rumore sul posto di lavoro”</w:t>
            </w:r>
          </w:p>
          <w:p w14:paraId="6B6A6838" w14:textId="77777777" w:rsidR="00142E83" w:rsidRPr="002E333B" w:rsidRDefault="00142E83" w:rsidP="00142E83">
            <w:pPr>
              <w:pStyle w:val="Listenabsatz"/>
              <w:numPr>
                <w:ilvl w:val="0"/>
                <w:numId w:val="6"/>
              </w:numPr>
              <w:spacing w:before="16" w:after="16" w:line="30" w:lineRule="atLeast"/>
              <w:ind w:left="147" w:hanging="147"/>
              <w:rPr>
                <w:rFonts w:eastAsia="Century Gothic" w:cs="Arial"/>
                <w:sz w:val="16"/>
                <w:szCs w:val="16"/>
              </w:rPr>
            </w:pPr>
            <w:r w:rsidRPr="63E0A32C">
              <w:rPr>
                <w:rFonts w:eastAsia="Century Gothic" w:cs="Arial"/>
                <w:sz w:val="16"/>
                <w:szCs w:val="16"/>
              </w:rPr>
              <w:lastRenderedPageBreak/>
              <w:t>Suva 67020 “Voi e i vostri dipendenti usate correttamente i protettori auricolari?”</w:t>
            </w:r>
          </w:p>
          <w:p w14:paraId="3CD1DA51" w14:textId="6C2D250D" w:rsidR="00142E83" w:rsidRPr="0060588A" w:rsidRDefault="00142E83" w:rsidP="00142E83">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63E0A32C">
              <w:rPr>
                <w:rFonts w:eastAsia="Century Gothic" w:cs="Arial"/>
                <w:sz w:val="16"/>
                <w:szCs w:val="16"/>
              </w:rPr>
              <w:t xml:space="preserve">Suva 67070 </w:t>
            </w:r>
            <w:r w:rsidRPr="63E0A32C">
              <w:rPr>
                <w:color w:val="000000" w:themeColor="text1"/>
                <w:sz w:val="16"/>
                <w:szCs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9B13868" w14:textId="042565AE"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lastRenderedPageBreak/>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ECDC598" w14:textId="70609A30"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72253ED" w14:textId="60162CBF"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AFA80BE" w14:textId="469091C4" w:rsidR="00142E83" w:rsidRPr="0060588A" w:rsidRDefault="00142E83" w:rsidP="00142E83">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E333B">
              <w:rPr>
                <w:color w:val="000000"/>
                <w:sz w:val="16"/>
              </w:rPr>
              <w:t xml:space="preserve">Istruzioni in loco </w:t>
            </w:r>
            <w:r w:rsidRPr="002E333B">
              <w:rPr>
                <w:sz w:val="16"/>
              </w:rPr>
              <w:t xml:space="preserve">Mostrare </w:t>
            </w:r>
            <w:r w:rsidRPr="002E333B">
              <w:rPr>
                <w:sz w:val="16"/>
              </w:rPr>
              <w:lastRenderedPageBreak/>
              <w:t>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729C41A" w14:textId="0FBD61EC"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E333B">
              <w:rPr>
                <w:rFonts w:eastAsia="Century Gothic" w:cs="Arial"/>
                <w:sz w:val="16"/>
                <w:szCs w:val="16"/>
              </w:rPr>
              <w:lastRenderedPageBreak/>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854F36F" w14:textId="6F624956"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62AF074" w14:textId="77777777" w:rsidR="00142E83" w:rsidRPr="002E333B" w:rsidRDefault="00142E83" w:rsidP="00142E83">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2°-3° a.a.</w:t>
            </w:r>
          </w:p>
          <w:p w14:paraId="4E0BC8EF" w14:textId="28A467B2"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074388677"/>
              <w:date>
                <w:dateFormat w:val="dd.MM.yyyy"/>
                <w:lid w:val="de-CH"/>
                <w:storeMappedDataAs w:val="dateTime"/>
                <w:calendar w:val="gregorian"/>
              </w:date>
            </w:sdtPr>
            <w:sdtEndPr/>
            <w:sdtContent>
              <w:p w14:paraId="479EE6A5" w14:textId="77777777" w:rsidR="00142E83" w:rsidRPr="0060588A" w:rsidRDefault="00142E83" w:rsidP="00142E8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2849F9" w14:textId="13904070" w:rsidR="00142E83" w:rsidRPr="0060588A" w:rsidRDefault="00142E83" w:rsidP="00142E8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AAA46E" w14:textId="77777777" w:rsidR="00142E83" w:rsidRPr="0060588A" w:rsidRDefault="00142E83" w:rsidP="00142E8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72FB08" w14:textId="77777777" w:rsidR="00142E83" w:rsidRPr="0060588A" w:rsidRDefault="00142E83" w:rsidP="00142E8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C155165" w14:textId="77777777"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565058935"/>
              <w:date>
                <w:dateFormat w:val="dd.MM.yyyy"/>
                <w:lid w:val="de-CH"/>
                <w:storeMappedDataAs w:val="dateTime"/>
                <w:calendar w:val="gregorian"/>
              </w:date>
            </w:sdtPr>
            <w:sdtEndPr/>
            <w:sdtContent>
              <w:p w14:paraId="1E81B647" w14:textId="77777777" w:rsidR="00142E83" w:rsidRPr="0060588A" w:rsidRDefault="00142E83" w:rsidP="00142E8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8E09AAF" w14:textId="360310B3" w:rsidR="00142E83" w:rsidRPr="0060588A" w:rsidRDefault="00142E83" w:rsidP="00142E8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B9B0351" w14:textId="77777777" w:rsidR="00142E83" w:rsidRPr="0060588A" w:rsidRDefault="00142E83" w:rsidP="00142E8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4DB08CD" w14:textId="77777777" w:rsidR="00142E83" w:rsidRPr="0060588A" w:rsidRDefault="00142E83" w:rsidP="00142E8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ED7A2A" w14:textId="77777777"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06431232"/>
              <w:date>
                <w:dateFormat w:val="dd.MM.yyyy"/>
                <w:lid w:val="de-CH"/>
                <w:storeMappedDataAs w:val="dateTime"/>
                <w:calendar w:val="gregorian"/>
              </w:date>
            </w:sdtPr>
            <w:sdtEndPr/>
            <w:sdtContent>
              <w:p w14:paraId="51AE6829" w14:textId="77777777" w:rsidR="00142E83" w:rsidRPr="0060588A" w:rsidRDefault="00142E83" w:rsidP="00142E8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1B9D1E8" w14:textId="77777777" w:rsidR="00142E83" w:rsidRPr="0060588A" w:rsidRDefault="00142E83" w:rsidP="00142E83">
            <w:pPr>
              <w:autoSpaceDE w:val="0"/>
              <w:autoSpaceDN w:val="0"/>
              <w:adjustRightInd w:val="0"/>
              <w:contextualSpacing/>
              <w:rPr>
                <w:rFonts w:ascii="Arial" w:eastAsia="Century Gothic" w:hAnsi="Arial" w:cs="Arial"/>
                <w:bCs/>
                <w:kern w:val="0"/>
                <w:sz w:val="14"/>
                <w:szCs w:val="14"/>
                <w:lang w:eastAsia="de-CH"/>
                <w14:ligatures w14:val="none"/>
              </w:rPr>
            </w:pPr>
          </w:p>
          <w:p w14:paraId="10B67EC3" w14:textId="77777777" w:rsidR="00142E83" w:rsidRPr="0060588A" w:rsidRDefault="00142E83" w:rsidP="00142E8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28A4127E" w14:textId="77777777" w:rsidTr="00AE59DA">
        <w:trPr>
          <w:trHeight w:val="696"/>
        </w:trPr>
        <w:tc>
          <w:tcPr>
            <w:tcW w:w="1735" w:type="dxa"/>
            <w:vMerge/>
            <w:tcBorders>
              <w:left w:val="single" w:sz="18" w:space="0" w:color="000000"/>
              <w:right w:val="single" w:sz="2" w:space="0" w:color="000000"/>
            </w:tcBorders>
            <w:shd w:val="clear" w:color="auto" w:fill="auto"/>
          </w:tcPr>
          <w:p w14:paraId="0D9C6B4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44CB79C0"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4D0A8C1F"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8AE6525"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56AF4C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33DB3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214E4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5C4E05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E0698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3DA27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F8F30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3D288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C49B21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6196193"/>
              <w:date>
                <w:dateFormat w:val="dd.MM.yyyy"/>
                <w:lid w:val="de-CH"/>
                <w:storeMappedDataAs w:val="dateTime"/>
                <w:calendar w:val="gregorian"/>
              </w:date>
            </w:sdtPr>
            <w:sdtEndPr/>
            <w:sdtContent>
              <w:p w14:paraId="707BB24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EFB07C6"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F660A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6AF1DED"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39662C1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1FB535C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DE116E"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34F6A8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8B66E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9A894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4C6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66DFF8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4EFEB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31B2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47C502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01B28D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FB20B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7744539"/>
              <w:date>
                <w:dateFormat w:val="dd.MM.yyyy"/>
                <w:lid w:val="de-CH"/>
                <w:storeMappedDataAs w:val="dateTime"/>
                <w:calendar w:val="gregorian"/>
              </w:date>
            </w:sdtPr>
            <w:sdtEndPr/>
            <w:sdtContent>
              <w:p w14:paraId="5D1CB1C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09F374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717CA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7B5E6E" w:rsidRPr="0060588A" w14:paraId="4ADC81D2" w14:textId="77777777" w:rsidTr="00AE59DA">
        <w:trPr>
          <w:trHeight w:val="997"/>
        </w:trPr>
        <w:tc>
          <w:tcPr>
            <w:tcW w:w="1735" w:type="dxa"/>
            <w:vMerge w:val="restart"/>
            <w:tcBorders>
              <w:top w:val="single" w:sz="2" w:space="0" w:color="000000"/>
              <w:left w:val="single" w:sz="18" w:space="0" w:color="000000"/>
              <w:right w:val="single" w:sz="2" w:space="0" w:color="000000"/>
            </w:tcBorders>
            <w:shd w:val="clear" w:color="auto" w:fill="auto"/>
          </w:tcPr>
          <w:p w14:paraId="171BF8B3" w14:textId="11060AB2" w:rsidR="007B5E6E" w:rsidRPr="0060588A" w:rsidRDefault="007B5E6E" w:rsidP="007B5E6E">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E333B">
              <w:rPr>
                <w:color w:val="000000"/>
                <w:sz w:val="16"/>
              </w:rPr>
              <w:t>Lavorare costantemente all'aperto</w:t>
            </w:r>
          </w:p>
        </w:tc>
        <w:tc>
          <w:tcPr>
            <w:tcW w:w="1418" w:type="dxa"/>
            <w:vMerge w:val="restart"/>
            <w:tcBorders>
              <w:top w:val="single" w:sz="2" w:space="0" w:color="000000"/>
              <w:left w:val="single" w:sz="2" w:space="0" w:color="000000"/>
              <w:right w:val="single" w:sz="2" w:space="0" w:color="000000"/>
            </w:tcBorders>
            <w:shd w:val="clear" w:color="auto" w:fill="FFFFFF"/>
          </w:tcPr>
          <w:p w14:paraId="27209836" w14:textId="1AAE8605" w:rsidR="007B5E6E" w:rsidRPr="0060588A" w:rsidRDefault="007B5E6E" w:rsidP="007B5E6E">
            <w:pPr>
              <w:spacing w:before="16" w:after="16" w:line="30" w:lineRule="atLeast"/>
              <w:ind w:left="5"/>
              <w:rPr>
                <w:rFonts w:eastAsia="Century Gothic" w:cs="Times New Roman"/>
                <w:kern w:val="0"/>
                <w:sz w:val="16"/>
                <w:szCs w:val="16"/>
                <w:lang w:eastAsia="de-CH"/>
                <w14:ligatures w14:val="none"/>
              </w:rPr>
            </w:pPr>
            <w:r w:rsidRPr="002E333B">
              <w:rPr>
                <w:sz w:val="16"/>
              </w:rPr>
              <w:t>Percentuale UV della radiazione solare, colpo di sole, colpo di calore</w:t>
            </w:r>
          </w:p>
        </w:tc>
        <w:tc>
          <w:tcPr>
            <w:tcW w:w="708" w:type="dxa"/>
            <w:vMerge w:val="restart"/>
            <w:tcBorders>
              <w:top w:val="single" w:sz="2" w:space="0" w:color="000000"/>
              <w:left w:val="single" w:sz="2" w:space="0" w:color="000000"/>
              <w:right w:val="single" w:sz="2" w:space="0" w:color="000000"/>
            </w:tcBorders>
            <w:shd w:val="clear" w:color="auto" w:fill="FFFFFF"/>
          </w:tcPr>
          <w:p w14:paraId="30EDCB17" w14:textId="346C6722" w:rsidR="007B5E6E" w:rsidRPr="0060588A" w:rsidRDefault="007B5E6E" w:rsidP="007B5E6E">
            <w:pPr>
              <w:tabs>
                <w:tab w:val="left" w:pos="8250"/>
              </w:tabs>
              <w:spacing w:before="16" w:after="16" w:line="30" w:lineRule="atLeast"/>
              <w:rPr>
                <w:rFonts w:eastAsia="Century Gothic" w:cs="Times New Roman"/>
                <w:kern w:val="0"/>
                <w:sz w:val="16"/>
                <w:szCs w:val="16"/>
                <w:lang w:eastAsia="de-CH"/>
                <w14:ligatures w14:val="none"/>
              </w:rPr>
            </w:pPr>
            <w:r w:rsidRPr="002E333B">
              <w:rPr>
                <w:color w:val="000000"/>
                <w:sz w:val="16"/>
              </w:rPr>
              <w:t>4h</w:t>
            </w:r>
          </w:p>
        </w:tc>
        <w:tc>
          <w:tcPr>
            <w:tcW w:w="3190" w:type="dxa"/>
            <w:vMerge w:val="restart"/>
            <w:tcBorders>
              <w:top w:val="single" w:sz="2" w:space="0" w:color="000000"/>
              <w:left w:val="single" w:sz="2" w:space="0" w:color="000000"/>
              <w:right w:val="single" w:sz="18" w:space="0" w:color="auto"/>
            </w:tcBorders>
            <w:shd w:val="clear" w:color="auto" w:fill="auto"/>
          </w:tcPr>
          <w:p w14:paraId="24C11192" w14:textId="77777777" w:rsidR="007B5E6E" w:rsidRPr="002E333B" w:rsidRDefault="007B5E6E" w:rsidP="007B5E6E">
            <w:pPr>
              <w:spacing w:before="16" w:after="16" w:line="30" w:lineRule="atLeast"/>
              <w:rPr>
                <w:rFonts w:eastAsia="Century Gothic" w:cs="Arial"/>
                <w:color w:val="000000"/>
                <w:sz w:val="16"/>
                <w:szCs w:val="16"/>
              </w:rPr>
            </w:pPr>
            <w:r w:rsidRPr="002E333B">
              <w:rPr>
                <w:color w:val="000000"/>
                <w:sz w:val="16"/>
              </w:rPr>
              <w:t>Rischi delle radiazioni solari</w:t>
            </w:r>
          </w:p>
          <w:p w14:paraId="1DCBCA95" w14:textId="77777777" w:rsidR="007B5E6E" w:rsidRPr="002E333B" w:rsidRDefault="007B5E6E" w:rsidP="007B5E6E">
            <w:pPr>
              <w:pStyle w:val="Listenabsatz"/>
              <w:numPr>
                <w:ilvl w:val="0"/>
                <w:numId w:val="7"/>
              </w:numPr>
              <w:spacing w:before="16" w:after="16" w:line="30" w:lineRule="atLeast"/>
              <w:ind w:left="147" w:hanging="147"/>
              <w:rPr>
                <w:rFonts w:eastAsia="Century Gothic" w:cs="Arial"/>
                <w:sz w:val="16"/>
                <w:szCs w:val="16"/>
              </w:rPr>
            </w:pPr>
            <w:r w:rsidRPr="002E333B">
              <w:rPr>
                <w:color w:val="000000"/>
                <w:sz w:val="16"/>
              </w:rPr>
              <w:t>Mezzi (tende da sole, vele e ombrelloni, protezione per il capo, abbigliamento, protezione della fronte e nuca, occhiali e protezioni solari con blocco UV) per la protezione degli occhi e della pelle dai danni provocati dal sole</w:t>
            </w:r>
          </w:p>
          <w:p w14:paraId="2E2786FA" w14:textId="77777777" w:rsidR="007B5E6E" w:rsidRPr="00750FE1" w:rsidRDefault="007B5E6E" w:rsidP="007B5E6E">
            <w:pPr>
              <w:pStyle w:val="Listenabsatz"/>
              <w:numPr>
                <w:ilvl w:val="0"/>
                <w:numId w:val="7"/>
              </w:numPr>
              <w:spacing w:before="16" w:after="16" w:line="30" w:lineRule="atLeast"/>
              <w:ind w:left="147" w:hanging="147"/>
              <w:rPr>
                <w:rFonts w:eastAsia="Century Gothic" w:cs="Arial"/>
                <w:color w:val="000000"/>
                <w:sz w:val="16"/>
                <w:szCs w:val="16"/>
              </w:rPr>
            </w:pPr>
            <w:r w:rsidRPr="00A34B22">
              <w:rPr>
                <w:color w:val="000000"/>
                <w:sz w:val="16"/>
              </w:rPr>
              <w:t>Suva 88304 “I pericoli del sole – Informazioni per chi lavora all’aria aperta”</w:t>
            </w:r>
          </w:p>
          <w:p w14:paraId="68E23F72" w14:textId="3D71FE49" w:rsidR="007B5E6E" w:rsidRPr="0060588A" w:rsidRDefault="007B5E6E" w:rsidP="007B5E6E">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Pr>
                <w:color w:val="000000"/>
                <w:sz w:val="16"/>
              </w:rPr>
              <w:t>Suva 67135 “Lista di controllo: lavori all’aperto in condizione di canicola”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630F331C" w14:textId="77777777" w:rsidR="007B5E6E" w:rsidRPr="002E333B" w:rsidRDefault="007B5E6E" w:rsidP="007B5E6E">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1°-3° a.a.</w:t>
            </w:r>
          </w:p>
          <w:p w14:paraId="4AA8E489" w14:textId="59350BB6" w:rsidR="007B5E6E" w:rsidRPr="0060588A" w:rsidRDefault="007B5E6E" w:rsidP="007B5E6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C5439BB" w14:textId="5928ABE3" w:rsidR="007B5E6E" w:rsidRPr="0060588A" w:rsidRDefault="007B5E6E" w:rsidP="007B5E6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6378C3B" w14:textId="0CC784EF" w:rsidR="007B5E6E" w:rsidRPr="0060588A" w:rsidRDefault="007B5E6E" w:rsidP="007B5E6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E333B">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2C0B9059" w14:textId="0011D7A8" w:rsidR="007B5E6E" w:rsidRPr="0060588A" w:rsidRDefault="007B5E6E" w:rsidP="007B5E6E">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E333B">
              <w:rPr>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2AD62CC" w14:textId="3BB406D2" w:rsidR="007B5E6E" w:rsidRPr="0060588A" w:rsidRDefault="007B5E6E" w:rsidP="007B5E6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0B41C5A" w14:textId="047679C3" w:rsidR="007B5E6E" w:rsidRPr="0060588A" w:rsidRDefault="007B5E6E" w:rsidP="007B5E6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029EEA7" w14:textId="77777777" w:rsidR="007B5E6E" w:rsidRPr="002E333B" w:rsidRDefault="007B5E6E" w:rsidP="007B5E6E">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2°-3° a.a.</w:t>
            </w:r>
          </w:p>
          <w:p w14:paraId="78B08647" w14:textId="77777777" w:rsidR="007B5E6E" w:rsidRPr="0060588A" w:rsidRDefault="007B5E6E" w:rsidP="007B5E6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628086388"/>
              <w:date>
                <w:dateFormat w:val="dd.MM.yyyy"/>
                <w:lid w:val="de-CH"/>
                <w:storeMappedDataAs w:val="dateTime"/>
                <w:calendar w:val="gregorian"/>
              </w:date>
            </w:sdtPr>
            <w:sdtEndPr/>
            <w:sdtContent>
              <w:p w14:paraId="1CFEFA4D" w14:textId="77777777" w:rsidR="007B5E6E" w:rsidRPr="0060588A" w:rsidRDefault="007B5E6E" w:rsidP="007B5E6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C4CFA" w14:textId="2B90CE56" w:rsidR="007B5E6E" w:rsidRPr="0060588A" w:rsidRDefault="007B5E6E" w:rsidP="007B5E6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3C1DDFA" w14:textId="77777777" w:rsidR="007B5E6E" w:rsidRPr="0060588A" w:rsidRDefault="007B5E6E" w:rsidP="007B5E6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F6D7A6A" w14:textId="77777777" w:rsidR="007B5E6E" w:rsidRPr="0060588A" w:rsidRDefault="007B5E6E" w:rsidP="007B5E6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FE0FFE" w14:textId="77777777" w:rsidR="007B5E6E" w:rsidRPr="0060588A" w:rsidRDefault="007B5E6E" w:rsidP="007B5E6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761258447"/>
              <w:date>
                <w:dateFormat w:val="dd.MM.yyyy"/>
                <w:lid w:val="de-CH"/>
                <w:storeMappedDataAs w:val="dateTime"/>
                <w:calendar w:val="gregorian"/>
              </w:date>
            </w:sdtPr>
            <w:sdtEndPr/>
            <w:sdtContent>
              <w:p w14:paraId="14C673CC" w14:textId="77777777" w:rsidR="007B5E6E" w:rsidRPr="0060588A" w:rsidRDefault="007B5E6E" w:rsidP="007B5E6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EB87B28" w14:textId="7CD51C68" w:rsidR="007B5E6E" w:rsidRPr="0060588A" w:rsidRDefault="007B5E6E" w:rsidP="007B5E6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599F58" w14:textId="77777777" w:rsidR="007B5E6E" w:rsidRPr="0060588A" w:rsidRDefault="007B5E6E" w:rsidP="007B5E6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742EFCD" w14:textId="77777777" w:rsidR="007B5E6E" w:rsidRPr="0060588A" w:rsidRDefault="007B5E6E" w:rsidP="007B5E6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DF65679" w14:textId="77777777" w:rsidR="007B5E6E" w:rsidRPr="0060588A" w:rsidRDefault="007B5E6E" w:rsidP="007B5E6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0170050"/>
              <w:date>
                <w:dateFormat w:val="dd.MM.yyyy"/>
                <w:lid w:val="de-CH"/>
                <w:storeMappedDataAs w:val="dateTime"/>
                <w:calendar w:val="gregorian"/>
              </w:date>
            </w:sdtPr>
            <w:sdtEndPr/>
            <w:sdtContent>
              <w:p w14:paraId="0445ADDA" w14:textId="77777777" w:rsidR="007B5E6E" w:rsidRPr="0060588A" w:rsidRDefault="007B5E6E" w:rsidP="007B5E6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E605957" w14:textId="1C552577" w:rsidR="007B5E6E" w:rsidRPr="0060588A" w:rsidRDefault="007B5E6E" w:rsidP="007B5E6E">
            <w:pPr>
              <w:autoSpaceDE w:val="0"/>
              <w:autoSpaceDN w:val="0"/>
              <w:adjustRightInd w:val="0"/>
              <w:contextualSpacing/>
              <w:rPr>
                <w:rFonts w:ascii="Arial" w:eastAsia="Century Gothic" w:hAnsi="Arial" w:cs="Arial"/>
                <w:bCs/>
                <w:kern w:val="0"/>
                <w:sz w:val="14"/>
                <w:szCs w:val="14"/>
                <w:lang w:eastAsia="de-CH"/>
                <w14:ligatures w14:val="none"/>
              </w:rPr>
            </w:pPr>
          </w:p>
          <w:p w14:paraId="01504257" w14:textId="77777777" w:rsidR="007B5E6E" w:rsidRPr="0060588A" w:rsidRDefault="007B5E6E" w:rsidP="007B5E6E">
            <w:pPr>
              <w:autoSpaceDE w:val="0"/>
              <w:autoSpaceDN w:val="0"/>
              <w:adjustRightInd w:val="0"/>
              <w:contextualSpacing/>
              <w:rPr>
                <w:rFonts w:ascii="Arial" w:eastAsia="Century Gothic" w:hAnsi="Arial" w:cs="Arial"/>
                <w:bCs/>
                <w:kern w:val="0"/>
                <w:sz w:val="14"/>
                <w:szCs w:val="14"/>
                <w:lang w:eastAsia="de-CH"/>
                <w14:ligatures w14:val="none"/>
              </w:rPr>
            </w:pPr>
          </w:p>
          <w:p w14:paraId="7F0DAE16" w14:textId="77777777" w:rsidR="007B5E6E" w:rsidRPr="0060588A" w:rsidRDefault="007B5E6E" w:rsidP="007B5E6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C476F6E" w14:textId="77777777" w:rsidTr="00AE59DA">
        <w:trPr>
          <w:trHeight w:val="997"/>
        </w:trPr>
        <w:tc>
          <w:tcPr>
            <w:tcW w:w="1735" w:type="dxa"/>
            <w:vMerge/>
            <w:tcBorders>
              <w:left w:val="single" w:sz="18" w:space="0" w:color="000000"/>
              <w:right w:val="single" w:sz="2" w:space="0" w:color="000000"/>
            </w:tcBorders>
            <w:shd w:val="clear" w:color="auto" w:fill="auto"/>
          </w:tcPr>
          <w:p w14:paraId="086D360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60BE4AC3"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7F46F8B9"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60C0C1E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DDB75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3ADD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86180A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F925F0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54D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A926B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33EF1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967FF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5B06A5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35213156"/>
              <w:date>
                <w:dateFormat w:val="dd.MM.yyyy"/>
                <w:lid w:val="de-CH"/>
                <w:storeMappedDataAs w:val="dateTime"/>
                <w:calendar w:val="gregorian"/>
              </w:date>
            </w:sdtPr>
            <w:sdtEndPr/>
            <w:sdtContent>
              <w:p w14:paraId="1520D08D"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BEB8209" w14:textId="002B3DAB"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4E8809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0699FB3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0C916A" w14:textId="77777777" w:rsidTr="00AE59DA">
        <w:trPr>
          <w:trHeight w:val="997"/>
        </w:trPr>
        <w:tc>
          <w:tcPr>
            <w:tcW w:w="1735" w:type="dxa"/>
            <w:vMerge/>
            <w:tcBorders>
              <w:left w:val="single" w:sz="18" w:space="0" w:color="000000"/>
              <w:bottom w:val="single" w:sz="2" w:space="0" w:color="000000"/>
              <w:right w:val="single" w:sz="2" w:space="0" w:color="000000"/>
            </w:tcBorders>
            <w:shd w:val="clear" w:color="auto" w:fill="auto"/>
          </w:tcPr>
          <w:p w14:paraId="3B8AB1D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2D6627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8D7B9B"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1FCB9824"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09864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5C667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0D3E6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C5004E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4D982E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7F1E4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2BA2FA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C34F5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EC8B55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55089101"/>
              <w:date>
                <w:dateFormat w:val="dd.MM.yyyy"/>
                <w:lid w:val="de-CH"/>
                <w:storeMappedDataAs w:val="dateTime"/>
                <w:calendar w:val="gregorian"/>
              </w:date>
            </w:sdtPr>
            <w:sdtEndPr/>
            <w:sdtContent>
              <w:p w14:paraId="625C4191"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4E1D5E5" w14:textId="26ED72DD"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6D7A5CF"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A00B42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D52E3C" w:rsidRPr="0060588A" w14:paraId="73BDB6EC" w14:textId="77777777" w:rsidTr="000561D9">
        <w:trPr>
          <w:trHeight w:val="888"/>
        </w:trPr>
        <w:tc>
          <w:tcPr>
            <w:tcW w:w="1735" w:type="dxa"/>
            <w:vMerge w:val="restart"/>
            <w:tcBorders>
              <w:top w:val="single" w:sz="2" w:space="0" w:color="000000"/>
              <w:left w:val="single" w:sz="18" w:space="0" w:color="000000"/>
              <w:right w:val="single" w:sz="2" w:space="0" w:color="000000"/>
            </w:tcBorders>
            <w:shd w:val="clear" w:color="auto" w:fill="auto"/>
          </w:tcPr>
          <w:p w14:paraId="55336766" w14:textId="2B6A9B13" w:rsidR="00D52E3C" w:rsidRPr="0060588A" w:rsidRDefault="00D52E3C" w:rsidP="00D52E3C">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E333B">
              <w:rPr>
                <w:color w:val="000000"/>
                <w:sz w:val="16"/>
              </w:rPr>
              <w:t>Imbracare i carichi</w:t>
            </w:r>
          </w:p>
        </w:tc>
        <w:tc>
          <w:tcPr>
            <w:tcW w:w="1418" w:type="dxa"/>
            <w:vMerge w:val="restart"/>
            <w:tcBorders>
              <w:top w:val="single" w:sz="2" w:space="0" w:color="000000"/>
              <w:left w:val="single" w:sz="2" w:space="0" w:color="000000"/>
              <w:right w:val="single" w:sz="2" w:space="0" w:color="000000"/>
            </w:tcBorders>
            <w:shd w:val="clear" w:color="auto" w:fill="FFFFFF"/>
          </w:tcPr>
          <w:p w14:paraId="3012905E" w14:textId="2F6101C4" w:rsidR="00D52E3C" w:rsidRPr="0060588A" w:rsidRDefault="00D52E3C" w:rsidP="00D52E3C">
            <w:pPr>
              <w:spacing w:before="16" w:after="16" w:line="30" w:lineRule="atLeast"/>
              <w:ind w:left="5"/>
              <w:rPr>
                <w:rFonts w:eastAsia="Century Gothic" w:cs="Times New Roman"/>
                <w:kern w:val="0"/>
                <w:sz w:val="16"/>
                <w:szCs w:val="16"/>
                <w:lang w:eastAsia="de-CH"/>
                <w14:ligatures w14:val="none"/>
              </w:rPr>
            </w:pPr>
            <w:r w:rsidRPr="002E333B">
              <w:rPr>
                <w:sz w:val="16"/>
              </w:rPr>
              <w:t>Incastrare persone o parti del corpo / caduta della merce trasportata</w:t>
            </w:r>
          </w:p>
        </w:tc>
        <w:tc>
          <w:tcPr>
            <w:tcW w:w="708" w:type="dxa"/>
            <w:vMerge w:val="restart"/>
            <w:tcBorders>
              <w:top w:val="single" w:sz="2" w:space="0" w:color="000000"/>
              <w:left w:val="single" w:sz="2" w:space="0" w:color="000000"/>
              <w:right w:val="single" w:sz="2" w:space="0" w:color="000000"/>
            </w:tcBorders>
            <w:shd w:val="clear" w:color="auto" w:fill="FFFFFF"/>
          </w:tcPr>
          <w:p w14:paraId="49470945" w14:textId="77777777" w:rsidR="00D52E3C" w:rsidRPr="002E333B" w:rsidRDefault="00D52E3C" w:rsidP="00D52E3C">
            <w:pPr>
              <w:autoSpaceDE w:val="0"/>
              <w:autoSpaceDN w:val="0"/>
              <w:adjustRightInd w:val="0"/>
              <w:spacing w:before="16" w:after="16" w:line="30" w:lineRule="atLeast"/>
              <w:contextualSpacing/>
              <w:rPr>
                <w:rFonts w:eastAsia="Century Gothic" w:cs="Arial"/>
                <w:color w:val="000000"/>
                <w:sz w:val="16"/>
                <w:szCs w:val="16"/>
              </w:rPr>
            </w:pPr>
            <w:r w:rsidRPr="002E333B">
              <w:rPr>
                <w:color w:val="000000"/>
                <w:sz w:val="16"/>
              </w:rPr>
              <w:t>8a</w:t>
            </w:r>
          </w:p>
          <w:p w14:paraId="53393798" w14:textId="453B7023" w:rsidR="00D52E3C" w:rsidRPr="0060588A" w:rsidRDefault="00D52E3C" w:rsidP="00D52E3C">
            <w:pPr>
              <w:tabs>
                <w:tab w:val="left" w:pos="8250"/>
              </w:tabs>
              <w:spacing w:before="16" w:after="16" w:line="30" w:lineRule="atLeast"/>
              <w:rPr>
                <w:rFonts w:eastAsia="Century Gothic" w:cs="Times New Roman"/>
                <w:kern w:val="0"/>
                <w:sz w:val="16"/>
                <w:szCs w:val="16"/>
                <w:lang w:eastAsia="de-CH"/>
                <w14:ligatures w14:val="none"/>
              </w:rPr>
            </w:pPr>
            <w:r w:rsidRPr="002E333B">
              <w:rPr>
                <w:rFonts w:eastAsia="Century Gothic" w:cs="Arial"/>
                <w:color w:val="000000"/>
                <w:sz w:val="16"/>
                <w:szCs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6C7A8E72" w14:textId="77777777" w:rsidR="00D52E3C" w:rsidRPr="002E333B" w:rsidRDefault="00D52E3C" w:rsidP="00D52E3C">
            <w:pPr>
              <w:pStyle w:val="Listenabsatz"/>
              <w:numPr>
                <w:ilvl w:val="0"/>
                <w:numId w:val="7"/>
              </w:numPr>
              <w:spacing w:before="16" w:after="16" w:line="30" w:lineRule="atLeast"/>
              <w:ind w:left="147" w:hanging="147"/>
              <w:rPr>
                <w:color w:val="000000"/>
                <w:sz w:val="16"/>
              </w:rPr>
            </w:pPr>
            <w:r w:rsidRPr="002E333B">
              <w:rPr>
                <w:color w:val="000000"/>
                <w:sz w:val="16"/>
              </w:rPr>
              <w:t xml:space="preserve">Suva 33099, "Formazione per l'imbracatura dei carichi con gru" </w:t>
            </w:r>
          </w:p>
          <w:p w14:paraId="34B7A985" w14:textId="77777777" w:rsidR="00D52E3C" w:rsidRPr="002E333B" w:rsidRDefault="00D52E3C" w:rsidP="00D52E3C">
            <w:pPr>
              <w:pStyle w:val="Listenabsatz"/>
              <w:numPr>
                <w:ilvl w:val="0"/>
                <w:numId w:val="7"/>
              </w:numPr>
              <w:spacing w:before="16" w:after="16" w:line="30" w:lineRule="atLeast"/>
              <w:ind w:left="147" w:hanging="147"/>
              <w:rPr>
                <w:color w:val="000000"/>
                <w:sz w:val="16"/>
              </w:rPr>
            </w:pPr>
            <w:r w:rsidRPr="002E333B">
              <w:rPr>
                <w:color w:val="000000"/>
                <w:sz w:val="16"/>
              </w:rPr>
              <w:t>Suva 84077 "Dieci regole vitali per l'imbracatura dei carichi”</w:t>
            </w:r>
          </w:p>
          <w:p w14:paraId="5516AD11" w14:textId="04EF21C5" w:rsidR="00D52E3C" w:rsidRPr="0060588A" w:rsidRDefault="00D52E3C" w:rsidP="00D52E3C">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Pr>
                <w:color w:val="000000"/>
                <w:sz w:val="16"/>
              </w:rPr>
              <w:t xml:space="preserve">Suva </w:t>
            </w:r>
            <w:r w:rsidRPr="002E333B">
              <w:rPr>
                <w:color w:val="000000"/>
                <w:sz w:val="16"/>
              </w:rPr>
              <w:t>88801 “Regole vitali per l’imbracatura di carichi”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8FEA9E6" w14:textId="77777777" w:rsidR="00D52E3C" w:rsidRPr="002E333B" w:rsidRDefault="00D52E3C" w:rsidP="00D52E3C">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61FA3FC3" w14:textId="64EF3CDC" w:rsidR="00D52E3C" w:rsidRPr="0060588A" w:rsidRDefault="00D52E3C" w:rsidP="00D52E3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C436444" w14:textId="77777777" w:rsidR="00D52E3C" w:rsidRPr="002E333B" w:rsidRDefault="00D52E3C" w:rsidP="00D52E3C">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586D0CD5" w14:textId="6CC8BE8F" w:rsidR="00D52E3C" w:rsidRPr="0060588A" w:rsidRDefault="00D52E3C" w:rsidP="00D52E3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D57B99F" w14:textId="77777777" w:rsidR="00D52E3C" w:rsidRPr="002E333B" w:rsidRDefault="00D52E3C" w:rsidP="00D52E3C">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6A921DEB" w14:textId="706A6954" w:rsidR="00D52E3C" w:rsidRPr="0060588A" w:rsidRDefault="00D52E3C" w:rsidP="00D52E3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5BE51346" w14:textId="77777777" w:rsidR="00D52E3C" w:rsidRPr="002E333B" w:rsidRDefault="00D52E3C" w:rsidP="00D52E3C">
            <w:pPr>
              <w:autoSpaceDE w:val="0"/>
              <w:autoSpaceDN w:val="0"/>
              <w:adjustRightInd w:val="0"/>
              <w:spacing w:before="16" w:after="16" w:line="30" w:lineRule="atLeast"/>
              <w:contextualSpacing/>
              <w:rPr>
                <w:color w:val="000000"/>
                <w:sz w:val="16"/>
              </w:rPr>
            </w:pPr>
            <w:r w:rsidRPr="002E333B">
              <w:rPr>
                <w:color w:val="000000"/>
                <w:sz w:val="16"/>
              </w:rPr>
              <w:t>Istruzione in loco con imbracature e materiali di proprietà dell'azienda</w:t>
            </w:r>
          </w:p>
          <w:p w14:paraId="0292B8B6" w14:textId="7E214A67" w:rsidR="00D52E3C" w:rsidRPr="0060588A" w:rsidRDefault="00D52E3C" w:rsidP="00D52E3C">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E333B">
              <w:rPr>
                <w:color w:val="000000"/>
                <w:sz w:val="16"/>
              </w:rPr>
              <w:t>Dimostrare e praticare</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1C4C6A7" w14:textId="7FF16455" w:rsidR="00D52E3C" w:rsidRPr="0060588A" w:rsidRDefault="00D52E3C" w:rsidP="00D52E3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E333B">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AA31BCB" w14:textId="77777777" w:rsidR="00D52E3C" w:rsidRPr="002E333B" w:rsidRDefault="00D52E3C" w:rsidP="00D52E3C">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 a.a.</w:t>
            </w:r>
          </w:p>
          <w:p w14:paraId="0505D8C7" w14:textId="77777777" w:rsidR="00D52E3C" w:rsidRPr="0060588A" w:rsidRDefault="00D52E3C" w:rsidP="00D52E3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E6E31F6" w14:textId="77777777" w:rsidR="00D52E3C" w:rsidRPr="002E333B" w:rsidRDefault="00D52E3C" w:rsidP="00D52E3C">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3° a.a.</w:t>
            </w:r>
          </w:p>
          <w:p w14:paraId="4C5A082F" w14:textId="15D5C55B" w:rsidR="00D52E3C" w:rsidRPr="0060588A" w:rsidRDefault="00D52E3C" w:rsidP="00D52E3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76681863"/>
              <w:date>
                <w:dateFormat w:val="dd.MM.yyyy"/>
                <w:lid w:val="de-CH"/>
                <w:storeMappedDataAs w:val="dateTime"/>
                <w:calendar w:val="gregorian"/>
              </w:date>
            </w:sdtPr>
            <w:sdtEndPr/>
            <w:sdtContent>
              <w:p w14:paraId="49D1064B" w14:textId="77777777" w:rsidR="00D52E3C" w:rsidRPr="0060588A" w:rsidRDefault="00D52E3C" w:rsidP="00D52E3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4F8CE43" w14:textId="084C4A52" w:rsidR="00D52E3C" w:rsidRPr="0060588A" w:rsidRDefault="00D52E3C" w:rsidP="00D52E3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0DBC5A" w14:textId="77777777" w:rsidR="00D52E3C" w:rsidRPr="0060588A" w:rsidRDefault="00D52E3C" w:rsidP="00D52E3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FFA4A2" w14:textId="77777777" w:rsidR="00D52E3C" w:rsidRPr="0060588A" w:rsidRDefault="00D52E3C" w:rsidP="00D52E3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5BAFD2" w14:textId="77777777" w:rsidR="00D52E3C" w:rsidRPr="0060588A" w:rsidRDefault="00D52E3C" w:rsidP="00D52E3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72371250"/>
              <w:date>
                <w:dateFormat w:val="dd.MM.yyyy"/>
                <w:lid w:val="de-CH"/>
                <w:storeMappedDataAs w:val="dateTime"/>
                <w:calendar w:val="gregorian"/>
              </w:date>
            </w:sdtPr>
            <w:sdtEndPr/>
            <w:sdtContent>
              <w:p w14:paraId="7EBF6EA6" w14:textId="77777777" w:rsidR="00D52E3C" w:rsidRPr="0060588A" w:rsidRDefault="00D52E3C" w:rsidP="00D52E3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374E460" w14:textId="72EB4E99" w:rsidR="00D52E3C" w:rsidRPr="0060588A" w:rsidRDefault="00D52E3C" w:rsidP="00D52E3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6A35F4" w14:textId="77777777" w:rsidR="00D52E3C" w:rsidRPr="0060588A" w:rsidRDefault="00D52E3C" w:rsidP="00D52E3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3A4ADE1" w14:textId="77777777" w:rsidR="00D52E3C" w:rsidRPr="0060588A" w:rsidRDefault="00D52E3C" w:rsidP="00D52E3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FAF5B38" w14:textId="77777777" w:rsidR="00D52E3C" w:rsidRPr="0060588A" w:rsidRDefault="00D52E3C" w:rsidP="00D52E3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9695639"/>
              <w:date>
                <w:dateFormat w:val="dd.MM.yyyy"/>
                <w:lid w:val="de-CH"/>
                <w:storeMappedDataAs w:val="dateTime"/>
                <w:calendar w:val="gregorian"/>
              </w:date>
            </w:sdtPr>
            <w:sdtEndPr/>
            <w:sdtContent>
              <w:p w14:paraId="6602183E" w14:textId="77777777" w:rsidR="00D52E3C" w:rsidRPr="0060588A" w:rsidRDefault="00D52E3C" w:rsidP="00D52E3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7B37D" w14:textId="77777777" w:rsidR="00D52E3C" w:rsidRPr="0060588A" w:rsidRDefault="00D52E3C" w:rsidP="00D52E3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10DBD94B" w14:textId="77777777" w:rsidTr="00832AC1">
        <w:trPr>
          <w:trHeight w:val="904"/>
        </w:trPr>
        <w:tc>
          <w:tcPr>
            <w:tcW w:w="1735" w:type="dxa"/>
            <w:vMerge/>
            <w:tcBorders>
              <w:left w:val="single" w:sz="18" w:space="0" w:color="000000"/>
              <w:right w:val="single" w:sz="2" w:space="0" w:color="000000"/>
            </w:tcBorders>
            <w:shd w:val="clear" w:color="auto" w:fill="auto"/>
          </w:tcPr>
          <w:p w14:paraId="501F66E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FBABC59"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19D890C7"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436F218"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AF2475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BA830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E4EB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DBBF8F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F4A9C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6D6C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CF9FE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D94D7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20F9C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121067522"/>
              <w:date>
                <w:dateFormat w:val="dd.MM.yyyy"/>
                <w:lid w:val="de-CH"/>
                <w:storeMappedDataAs w:val="dateTime"/>
                <w:calendar w:val="gregorian"/>
              </w:date>
            </w:sdtPr>
            <w:sdtEndPr/>
            <w:sdtContent>
              <w:p w14:paraId="6682417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37DE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5B4B1776" w14:textId="77777777" w:rsidTr="00AE59DA">
        <w:trPr>
          <w:trHeight w:val="567"/>
        </w:trPr>
        <w:tc>
          <w:tcPr>
            <w:tcW w:w="1735" w:type="dxa"/>
            <w:vMerge/>
            <w:tcBorders>
              <w:left w:val="single" w:sz="18" w:space="0" w:color="000000"/>
              <w:bottom w:val="single" w:sz="2" w:space="0" w:color="000000"/>
              <w:right w:val="single" w:sz="2" w:space="0" w:color="000000"/>
            </w:tcBorders>
            <w:shd w:val="clear" w:color="auto" w:fill="auto"/>
          </w:tcPr>
          <w:p w14:paraId="5D2BC78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739218C6"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6CD4D81"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D232527"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8553A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8B08CE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81AFB3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E248A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AD303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46A39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CFE03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7E417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46C2F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64486426"/>
              <w:date>
                <w:dateFormat w:val="dd.MM.yyyy"/>
                <w:lid w:val="de-CH"/>
                <w:storeMappedDataAs w:val="dateTime"/>
                <w:calendar w:val="gregorian"/>
              </w:date>
            </w:sdtPr>
            <w:sdtEndPr/>
            <w:sdtContent>
              <w:p w14:paraId="2B12870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5FBFB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r>
      <w:tr w:rsidR="00494EC6" w:rsidRPr="0060588A" w14:paraId="056D55A9" w14:textId="77777777" w:rsidTr="000561D9">
        <w:trPr>
          <w:trHeight w:val="631"/>
        </w:trPr>
        <w:tc>
          <w:tcPr>
            <w:tcW w:w="1735" w:type="dxa"/>
            <w:vMerge w:val="restart"/>
            <w:tcBorders>
              <w:top w:val="single" w:sz="2" w:space="0" w:color="000000"/>
              <w:left w:val="single" w:sz="18" w:space="0" w:color="000000"/>
              <w:right w:val="single" w:sz="2" w:space="0" w:color="000000"/>
            </w:tcBorders>
            <w:shd w:val="clear" w:color="auto" w:fill="auto"/>
          </w:tcPr>
          <w:p w14:paraId="6AD00259" w14:textId="1C4BC7F9" w:rsidR="00494EC6" w:rsidRPr="0060588A" w:rsidRDefault="00494EC6" w:rsidP="00494EC6">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E333B">
              <w:rPr>
                <w:color w:val="000000"/>
                <w:sz w:val="16"/>
              </w:rPr>
              <w:t>Guida dei carrelli elevatori</w:t>
            </w:r>
          </w:p>
        </w:tc>
        <w:tc>
          <w:tcPr>
            <w:tcW w:w="1418" w:type="dxa"/>
            <w:vMerge w:val="restart"/>
            <w:tcBorders>
              <w:top w:val="single" w:sz="2" w:space="0" w:color="000000"/>
              <w:left w:val="single" w:sz="2" w:space="0" w:color="000000"/>
              <w:right w:val="single" w:sz="2" w:space="0" w:color="000000"/>
            </w:tcBorders>
            <w:shd w:val="clear" w:color="auto" w:fill="FFFFFF"/>
          </w:tcPr>
          <w:p w14:paraId="48F71388" w14:textId="0D0F7A4B" w:rsidR="00494EC6" w:rsidRPr="0060588A" w:rsidRDefault="00494EC6" w:rsidP="00494EC6">
            <w:pPr>
              <w:spacing w:before="16" w:after="16" w:line="30" w:lineRule="atLeast"/>
              <w:ind w:left="5"/>
              <w:rPr>
                <w:rFonts w:eastAsia="Century Gothic" w:cs="Times New Roman"/>
                <w:kern w:val="0"/>
                <w:sz w:val="16"/>
                <w:szCs w:val="16"/>
                <w:lang w:eastAsia="de-CH"/>
                <w14:ligatures w14:val="none"/>
              </w:rPr>
            </w:pPr>
            <w:r w:rsidRPr="002E333B">
              <w:rPr>
                <w:sz w:val="16"/>
              </w:rPr>
              <w:t>Rischio di incidente a causa di un veicolo non controllato, che si ribalta, di un fissaggio inadeguato del carico Trasporto di merci sulle forche</w:t>
            </w:r>
          </w:p>
        </w:tc>
        <w:tc>
          <w:tcPr>
            <w:tcW w:w="708" w:type="dxa"/>
            <w:vMerge w:val="restart"/>
            <w:tcBorders>
              <w:top w:val="single" w:sz="2" w:space="0" w:color="000000"/>
              <w:left w:val="single" w:sz="2" w:space="0" w:color="000000"/>
              <w:right w:val="single" w:sz="2" w:space="0" w:color="000000"/>
            </w:tcBorders>
            <w:shd w:val="clear" w:color="auto" w:fill="FFFFFF"/>
          </w:tcPr>
          <w:p w14:paraId="3579DBF5" w14:textId="77777777" w:rsidR="00494EC6" w:rsidRPr="002E333B" w:rsidRDefault="00494EC6" w:rsidP="00494EC6">
            <w:pPr>
              <w:autoSpaceDE w:val="0"/>
              <w:autoSpaceDN w:val="0"/>
              <w:adjustRightInd w:val="0"/>
              <w:spacing w:before="16" w:after="16" w:line="30" w:lineRule="atLeast"/>
              <w:contextualSpacing/>
              <w:rPr>
                <w:color w:val="000000"/>
                <w:sz w:val="16"/>
              </w:rPr>
            </w:pPr>
            <w:r w:rsidRPr="002E333B">
              <w:rPr>
                <w:color w:val="000000"/>
                <w:sz w:val="16"/>
              </w:rPr>
              <w:t>8a</w:t>
            </w:r>
          </w:p>
          <w:p w14:paraId="454018F0" w14:textId="1EF80F96" w:rsidR="00494EC6" w:rsidRPr="0060588A" w:rsidRDefault="00494EC6" w:rsidP="00494EC6">
            <w:pPr>
              <w:tabs>
                <w:tab w:val="left" w:pos="8250"/>
              </w:tabs>
              <w:spacing w:before="16" w:after="16" w:line="30" w:lineRule="atLeast"/>
              <w:rPr>
                <w:rFonts w:eastAsia="Century Gothic" w:cs="Times New Roman"/>
                <w:kern w:val="0"/>
                <w:sz w:val="16"/>
                <w:szCs w:val="16"/>
                <w:lang w:eastAsia="de-CH"/>
                <w14:ligatures w14:val="none"/>
              </w:rPr>
            </w:pPr>
            <w:r w:rsidRPr="002E333B">
              <w:rPr>
                <w:color w:val="000000"/>
                <w:sz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56A04331" w14:textId="77777777" w:rsidR="00494EC6" w:rsidRDefault="00494EC6" w:rsidP="00494EC6">
            <w:pPr>
              <w:spacing w:before="16" w:after="16" w:line="30" w:lineRule="atLeast"/>
              <w:rPr>
                <w:color w:val="000000"/>
                <w:sz w:val="16"/>
              </w:rPr>
            </w:pPr>
            <w:r w:rsidRPr="00A34B22">
              <w:rPr>
                <w:color w:val="000000"/>
                <w:sz w:val="16"/>
              </w:rPr>
              <w:t>Guida sicura dei carrelli elevatori (ad esempio secondo le norme IPAF, VSAA o simili), utilizzo secondo le istruzioni operative</w:t>
            </w:r>
          </w:p>
          <w:p w14:paraId="5D3E9ED1" w14:textId="77777777" w:rsidR="00494EC6" w:rsidRDefault="00494EC6" w:rsidP="00494EC6">
            <w:pPr>
              <w:pStyle w:val="Listenabsatz"/>
              <w:numPr>
                <w:ilvl w:val="0"/>
                <w:numId w:val="10"/>
              </w:numPr>
              <w:spacing w:before="16" w:after="16" w:line="30" w:lineRule="atLeast"/>
              <w:ind w:left="145" w:hanging="145"/>
              <w:rPr>
                <w:color w:val="000000"/>
                <w:sz w:val="16"/>
              </w:rPr>
            </w:pPr>
            <w:r>
              <w:rPr>
                <w:color w:val="000000"/>
                <w:sz w:val="16"/>
              </w:rPr>
              <w:t>Suva 84067 “Nove regole vitali per l’utilizzo di carrelli elevatori”</w:t>
            </w:r>
          </w:p>
          <w:p w14:paraId="50EA9862" w14:textId="465FA6F8" w:rsidR="00494EC6" w:rsidRPr="0060588A" w:rsidRDefault="00494EC6" w:rsidP="00494EC6">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Pr>
                <w:color w:val="000000"/>
                <w:sz w:val="16"/>
              </w:rPr>
              <w:t xml:space="preserve">Suva </w:t>
            </w:r>
            <w:r w:rsidRPr="003F0E89">
              <w:rPr>
                <w:color w:val="000000"/>
                <w:sz w:val="16"/>
              </w:rPr>
              <w:t xml:space="preserve">88830 Aiuto </w:t>
            </w:r>
            <w:r w:rsidRPr="00A34B22">
              <w:rPr>
                <w:rFonts w:eastAsia="Century Gothic" w:cs="Arial"/>
                <w:color w:val="000000"/>
                <w:sz w:val="16"/>
                <w:szCs w:val="16"/>
              </w:rPr>
              <w:t>all'istruzione</w:t>
            </w:r>
            <w:r w:rsidRPr="003F0E89">
              <w:rPr>
                <w:color w:val="000000"/>
                <w:sz w:val="16"/>
              </w:rPr>
              <w:t xml:space="preserve"> per Suva 84067</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228EC2D3" w14:textId="77777777" w:rsidR="00494EC6" w:rsidRPr="002E333B" w:rsidRDefault="00494EC6" w:rsidP="00494EC6">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 a.a.</w:t>
            </w:r>
          </w:p>
          <w:p w14:paraId="52E4D2C0" w14:textId="5E955946" w:rsidR="00494EC6" w:rsidRPr="0060588A" w:rsidRDefault="00494EC6" w:rsidP="00494EC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9D4DDCF" w14:textId="77777777" w:rsidR="00494EC6" w:rsidRPr="002E333B" w:rsidRDefault="00494EC6" w:rsidP="00494EC6">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 a.a.</w:t>
            </w:r>
          </w:p>
          <w:p w14:paraId="2F75DFDA" w14:textId="67EAD3F0" w:rsidR="00494EC6" w:rsidRPr="0060588A" w:rsidRDefault="00494EC6" w:rsidP="00494EC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1325CDFC" w14:textId="77777777" w:rsidR="00494EC6" w:rsidRPr="002E333B" w:rsidRDefault="00494EC6" w:rsidP="00494EC6">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 a.a.</w:t>
            </w:r>
          </w:p>
          <w:p w14:paraId="58196857" w14:textId="564E4123" w:rsidR="00494EC6" w:rsidRPr="0060588A" w:rsidRDefault="00494EC6" w:rsidP="00494EC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1C4A9A5" w14:textId="5E16C7B8" w:rsidR="00494EC6" w:rsidRPr="0060588A" w:rsidRDefault="00494EC6" w:rsidP="00494EC6">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E333B">
              <w:rPr>
                <w:color w:val="000000"/>
                <w:sz w:val="16"/>
              </w:rPr>
              <w:t>Istruzioni in loco dopo la visita CI 2</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7BBEBEC" w14:textId="77777777" w:rsidR="00494EC6" w:rsidRPr="002E333B" w:rsidRDefault="00494EC6" w:rsidP="00494EC6">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 a.a.</w:t>
            </w:r>
          </w:p>
          <w:p w14:paraId="50AD0930" w14:textId="2AF8D97A" w:rsidR="00494EC6" w:rsidRPr="0060588A" w:rsidRDefault="00494EC6" w:rsidP="00494EC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F5684F6" w14:textId="77777777" w:rsidR="00494EC6" w:rsidRPr="002E333B" w:rsidRDefault="00494EC6" w:rsidP="00494EC6">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3° a.a.</w:t>
            </w:r>
          </w:p>
          <w:p w14:paraId="19466602" w14:textId="7C90E686" w:rsidR="00494EC6" w:rsidRPr="0060588A" w:rsidRDefault="00494EC6" w:rsidP="00494EC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CC41FF6" w14:textId="36C400E2" w:rsidR="00494EC6" w:rsidRPr="0060588A" w:rsidRDefault="00494EC6" w:rsidP="00494EC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44819653"/>
              <w:date>
                <w:dateFormat w:val="dd.MM.yyyy"/>
                <w:lid w:val="de-CH"/>
                <w:storeMappedDataAs w:val="dateTime"/>
                <w:calendar w:val="gregorian"/>
              </w:date>
            </w:sdtPr>
            <w:sdtEndPr/>
            <w:sdtContent>
              <w:p w14:paraId="1DA5A1B2" w14:textId="77777777" w:rsidR="00494EC6" w:rsidRPr="0060588A" w:rsidRDefault="00494EC6" w:rsidP="00494EC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B0AF3E9" w14:textId="370FFED3" w:rsidR="00494EC6" w:rsidRPr="0060588A" w:rsidRDefault="00494EC6" w:rsidP="00494EC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3C1FC9" w14:textId="77777777" w:rsidR="00494EC6" w:rsidRPr="0060588A" w:rsidRDefault="00494EC6" w:rsidP="00494EC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39C62AB" w14:textId="77777777" w:rsidR="00494EC6" w:rsidRPr="0060588A" w:rsidRDefault="00494EC6" w:rsidP="00494EC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18235AF" w14:textId="77777777" w:rsidR="00494EC6" w:rsidRPr="0060588A" w:rsidRDefault="00494EC6" w:rsidP="00494EC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8770578"/>
              <w:date>
                <w:dateFormat w:val="dd.MM.yyyy"/>
                <w:lid w:val="de-CH"/>
                <w:storeMappedDataAs w:val="dateTime"/>
                <w:calendar w:val="gregorian"/>
              </w:date>
            </w:sdtPr>
            <w:sdtEndPr/>
            <w:sdtContent>
              <w:p w14:paraId="31716726" w14:textId="77777777" w:rsidR="00494EC6" w:rsidRPr="0060588A" w:rsidRDefault="00494EC6" w:rsidP="00494EC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B521BD7" w14:textId="7638ECA6" w:rsidR="00494EC6" w:rsidRPr="0060588A" w:rsidRDefault="00494EC6" w:rsidP="00494EC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802F9D3" w14:textId="77777777" w:rsidR="00494EC6" w:rsidRPr="0060588A" w:rsidRDefault="00494EC6" w:rsidP="00494EC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536D643" w14:textId="77777777" w:rsidR="00494EC6" w:rsidRPr="0060588A" w:rsidRDefault="00494EC6" w:rsidP="00494EC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3C6B489" w14:textId="77777777" w:rsidR="00494EC6" w:rsidRPr="0060588A" w:rsidRDefault="00494EC6" w:rsidP="00494EC6">
            <w:pPr>
              <w:autoSpaceDE w:val="0"/>
              <w:autoSpaceDN w:val="0"/>
              <w:adjustRightInd w:val="0"/>
              <w:contextualSpacing/>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90572767"/>
              <w:date>
                <w:dateFormat w:val="dd.MM.yyyy"/>
                <w:lid w:val="de-CH"/>
                <w:storeMappedDataAs w:val="dateTime"/>
                <w:calendar w:val="gregorian"/>
              </w:date>
            </w:sdtPr>
            <w:sdtEndPr/>
            <w:sdtContent>
              <w:p w14:paraId="64BE0DF9" w14:textId="77777777" w:rsidR="00494EC6" w:rsidRPr="0060588A" w:rsidRDefault="00494EC6" w:rsidP="00494EC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23B3034" w14:textId="77777777" w:rsidR="00494EC6" w:rsidRPr="0060588A" w:rsidRDefault="00494EC6" w:rsidP="00494EC6">
            <w:pPr>
              <w:autoSpaceDE w:val="0"/>
              <w:autoSpaceDN w:val="0"/>
              <w:adjustRightInd w:val="0"/>
              <w:contextualSpacing/>
              <w:rPr>
                <w:rFonts w:ascii="Arial" w:eastAsia="Century Gothic" w:hAnsi="Arial" w:cs="Arial"/>
                <w:bCs/>
                <w:kern w:val="0"/>
                <w:sz w:val="14"/>
                <w:szCs w:val="14"/>
                <w:lang w:eastAsia="de-CH"/>
                <w14:ligatures w14:val="none"/>
              </w:rPr>
            </w:pPr>
          </w:p>
          <w:p w14:paraId="73B5182C" w14:textId="77777777" w:rsidR="00494EC6" w:rsidRPr="0060588A" w:rsidRDefault="00494EC6" w:rsidP="00494EC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79091477" w14:textId="77777777" w:rsidTr="000561D9">
        <w:trPr>
          <w:trHeight w:val="570"/>
        </w:trPr>
        <w:tc>
          <w:tcPr>
            <w:tcW w:w="1735" w:type="dxa"/>
            <w:vMerge/>
            <w:tcBorders>
              <w:left w:val="single" w:sz="18" w:space="0" w:color="000000"/>
              <w:right w:val="single" w:sz="2" w:space="0" w:color="000000"/>
            </w:tcBorders>
            <w:shd w:val="clear" w:color="auto" w:fill="auto"/>
          </w:tcPr>
          <w:p w14:paraId="4E7BE9A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2C02495"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0482B58"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0BB37FD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03B9C9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9F4208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58FDD2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B24767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0E21C5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65C5F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46778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09810B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4C621D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88099932"/>
              <w:date>
                <w:dateFormat w:val="dd.MM.yyyy"/>
                <w:lid w:val="de-CH"/>
                <w:storeMappedDataAs w:val="dateTime"/>
                <w:calendar w:val="gregorian"/>
              </w:date>
            </w:sdtPr>
            <w:sdtEndPr/>
            <w:sdtContent>
              <w:p w14:paraId="372234BF"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B60506C"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08F9FA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0A7B6F14" w14:textId="77777777" w:rsidTr="00832AC1">
        <w:trPr>
          <w:trHeight w:val="653"/>
        </w:trPr>
        <w:tc>
          <w:tcPr>
            <w:tcW w:w="1735" w:type="dxa"/>
            <w:vMerge/>
            <w:tcBorders>
              <w:left w:val="single" w:sz="18" w:space="0" w:color="000000"/>
              <w:bottom w:val="single" w:sz="2" w:space="0" w:color="000000"/>
              <w:right w:val="single" w:sz="2" w:space="0" w:color="000000"/>
            </w:tcBorders>
            <w:shd w:val="clear" w:color="auto" w:fill="auto"/>
          </w:tcPr>
          <w:p w14:paraId="6C63168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30636E0B"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7181565D"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09DB1ABC"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359D55F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FF7E35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3DA193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1060FE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09CB7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7471DF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E553D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722A7B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788C99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31343267"/>
              <w:date>
                <w:dateFormat w:val="dd.MM.yyyy"/>
                <w:lid w:val="de-CH"/>
                <w:storeMappedDataAs w:val="dateTime"/>
                <w:calendar w:val="gregorian"/>
              </w:date>
            </w:sdtPr>
            <w:sdtEndPr/>
            <w:sdtContent>
              <w:p w14:paraId="5662E2E4"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2F9F6B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750590" w:rsidRPr="0060588A" w14:paraId="25EC8F5F" w14:textId="77777777" w:rsidTr="000561D9">
        <w:trPr>
          <w:trHeight w:val="1107"/>
        </w:trPr>
        <w:tc>
          <w:tcPr>
            <w:tcW w:w="1735" w:type="dxa"/>
            <w:vMerge w:val="restart"/>
            <w:tcBorders>
              <w:top w:val="single" w:sz="2" w:space="0" w:color="000000"/>
              <w:left w:val="single" w:sz="18" w:space="0" w:color="000000"/>
              <w:bottom w:val="single" w:sz="4" w:space="0" w:color="auto"/>
              <w:right w:val="single" w:sz="2" w:space="0" w:color="000000"/>
            </w:tcBorders>
            <w:shd w:val="clear" w:color="auto" w:fill="auto"/>
          </w:tcPr>
          <w:p w14:paraId="72E96763" w14:textId="35C7EADA" w:rsidR="00750590" w:rsidRPr="0060588A" w:rsidRDefault="00750590" w:rsidP="00750590">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E333B">
              <w:rPr>
                <w:color w:val="000000"/>
                <w:sz w:val="16"/>
              </w:rPr>
              <w:lastRenderedPageBreak/>
              <w:t>Guida di piattaforme di lavoro mobili</w:t>
            </w:r>
          </w:p>
        </w:tc>
        <w:tc>
          <w:tcPr>
            <w:tcW w:w="1418" w:type="dxa"/>
            <w:vMerge w:val="restart"/>
            <w:tcBorders>
              <w:top w:val="single" w:sz="2" w:space="0" w:color="000000"/>
              <w:left w:val="single" w:sz="2" w:space="0" w:color="000000"/>
              <w:bottom w:val="single" w:sz="4" w:space="0" w:color="auto"/>
              <w:right w:val="single" w:sz="2" w:space="0" w:color="000000"/>
            </w:tcBorders>
            <w:shd w:val="clear" w:color="auto" w:fill="FFFFFF"/>
          </w:tcPr>
          <w:p w14:paraId="7F3045E2" w14:textId="2378BCAB" w:rsidR="00750590" w:rsidRPr="0060588A" w:rsidRDefault="00750590" w:rsidP="00750590">
            <w:pPr>
              <w:spacing w:before="16" w:after="16" w:line="30" w:lineRule="atLeast"/>
              <w:ind w:left="5"/>
              <w:rPr>
                <w:rFonts w:eastAsia="Century Gothic" w:cs="Times New Roman"/>
                <w:kern w:val="0"/>
                <w:sz w:val="16"/>
                <w:szCs w:val="16"/>
                <w:lang w:eastAsia="de-CH"/>
                <w14:ligatures w14:val="none"/>
              </w:rPr>
            </w:pPr>
            <w:r w:rsidRPr="002E333B">
              <w:rPr>
                <w:sz w:val="16"/>
              </w:rPr>
              <w:t>Pericolo di incidenti a causa di un veicolo incontrollato e ribaltabile, terreno non idoneo, pericolo per terzi, rischi elettrici con linee aeree/linee di contatto, vento e condizioni atmosferiche</w:t>
            </w:r>
          </w:p>
        </w:tc>
        <w:tc>
          <w:tcPr>
            <w:tcW w:w="708" w:type="dxa"/>
            <w:vMerge w:val="restart"/>
            <w:tcBorders>
              <w:top w:val="single" w:sz="2" w:space="0" w:color="000000"/>
              <w:left w:val="single" w:sz="2" w:space="0" w:color="000000"/>
              <w:bottom w:val="single" w:sz="4" w:space="0" w:color="auto"/>
              <w:right w:val="single" w:sz="2" w:space="0" w:color="000000"/>
            </w:tcBorders>
            <w:shd w:val="clear" w:color="auto" w:fill="FFFFFF"/>
          </w:tcPr>
          <w:p w14:paraId="6C469C3B" w14:textId="77777777" w:rsidR="00750590" w:rsidRPr="002E333B" w:rsidRDefault="00750590" w:rsidP="00750590">
            <w:pPr>
              <w:autoSpaceDE w:val="0"/>
              <w:autoSpaceDN w:val="0"/>
              <w:adjustRightInd w:val="0"/>
              <w:spacing w:before="16" w:after="16" w:line="30" w:lineRule="atLeast"/>
              <w:contextualSpacing/>
              <w:rPr>
                <w:color w:val="000000"/>
                <w:sz w:val="16"/>
              </w:rPr>
            </w:pPr>
            <w:r w:rsidRPr="002E333B">
              <w:rPr>
                <w:color w:val="000000"/>
                <w:sz w:val="16"/>
              </w:rPr>
              <w:t>8a</w:t>
            </w:r>
          </w:p>
          <w:p w14:paraId="6BE46CDB" w14:textId="77777777" w:rsidR="00750590" w:rsidRPr="002E333B" w:rsidRDefault="00750590" w:rsidP="00750590">
            <w:pPr>
              <w:autoSpaceDE w:val="0"/>
              <w:autoSpaceDN w:val="0"/>
              <w:adjustRightInd w:val="0"/>
              <w:spacing w:before="16" w:after="16" w:line="30" w:lineRule="atLeast"/>
              <w:contextualSpacing/>
              <w:rPr>
                <w:color w:val="000000"/>
                <w:sz w:val="16"/>
              </w:rPr>
            </w:pPr>
            <w:r w:rsidRPr="002E333B">
              <w:rPr>
                <w:color w:val="000000"/>
                <w:sz w:val="16"/>
              </w:rPr>
              <w:t>8b</w:t>
            </w:r>
          </w:p>
          <w:p w14:paraId="79F5F84B" w14:textId="3530FD47" w:rsidR="00750590" w:rsidRPr="0060588A" w:rsidRDefault="00750590" w:rsidP="00750590">
            <w:pPr>
              <w:tabs>
                <w:tab w:val="left" w:pos="8250"/>
              </w:tabs>
              <w:spacing w:before="16" w:after="16" w:line="30" w:lineRule="atLeast"/>
              <w:rPr>
                <w:rFonts w:eastAsia="Century Gothic" w:cs="Times New Roman"/>
                <w:kern w:val="0"/>
                <w:sz w:val="16"/>
                <w:szCs w:val="16"/>
                <w:lang w:eastAsia="de-CH"/>
                <w14:ligatures w14:val="none"/>
              </w:rPr>
            </w:pPr>
            <w:r w:rsidRPr="002E333B">
              <w:rPr>
                <w:color w:val="000000"/>
                <w:sz w:val="16"/>
              </w:rPr>
              <w:t>10a</w:t>
            </w:r>
          </w:p>
        </w:tc>
        <w:tc>
          <w:tcPr>
            <w:tcW w:w="3190" w:type="dxa"/>
            <w:vMerge w:val="restart"/>
            <w:tcBorders>
              <w:top w:val="single" w:sz="2" w:space="0" w:color="000000"/>
              <w:left w:val="single" w:sz="2" w:space="0" w:color="000000"/>
              <w:right w:val="single" w:sz="18" w:space="0" w:color="auto"/>
            </w:tcBorders>
            <w:shd w:val="clear" w:color="auto" w:fill="auto"/>
          </w:tcPr>
          <w:p w14:paraId="1F7E31E8" w14:textId="77777777" w:rsidR="00750590" w:rsidRPr="002E333B" w:rsidRDefault="00750590" w:rsidP="00750590">
            <w:pPr>
              <w:spacing w:before="16" w:after="16" w:line="30" w:lineRule="atLeast"/>
              <w:rPr>
                <w:color w:val="000000"/>
                <w:sz w:val="16"/>
              </w:rPr>
            </w:pPr>
            <w:r w:rsidRPr="002E333B">
              <w:rPr>
                <w:color w:val="000000"/>
                <w:sz w:val="16"/>
              </w:rPr>
              <w:t>Utilizzo in sicurezza di piattaforme aeree (ad es. secondo le norme IPAF, VSAA o simili), utilizzo secondo le istruzioni per l'uso, istruzione sull'uso delle imbracature di sicurezza, segnalazione in cantiere, distanze di sicurezza per persone e attrezzature</w:t>
            </w:r>
          </w:p>
          <w:p w14:paraId="474D55B1" w14:textId="77777777" w:rsidR="00750590" w:rsidRPr="002E333B" w:rsidRDefault="00750590" w:rsidP="00750590">
            <w:pPr>
              <w:pStyle w:val="Listenabsatz"/>
              <w:numPr>
                <w:ilvl w:val="0"/>
                <w:numId w:val="7"/>
              </w:numPr>
              <w:spacing w:before="16" w:after="16" w:line="30" w:lineRule="atLeast"/>
              <w:ind w:left="147" w:hanging="147"/>
              <w:rPr>
                <w:color w:val="000000"/>
                <w:sz w:val="16"/>
              </w:rPr>
            </w:pPr>
            <w:r w:rsidRPr="002E333B">
              <w:rPr>
                <w:color w:val="000000"/>
                <w:sz w:val="16"/>
              </w:rPr>
              <w:t xml:space="preserve">Suva 67064/1 "Piattaforme di lavoro elevabili - </w:t>
            </w:r>
            <w:r w:rsidRPr="002E333B">
              <w:rPr>
                <w:color w:val="000000"/>
                <w:sz w:val="16"/>
              </w:rPr>
              <w:br/>
              <w:t>Parte 1: Pianificazione dei lavori"</w:t>
            </w:r>
          </w:p>
          <w:p w14:paraId="61B71A35" w14:textId="7CDD3AEB" w:rsidR="00750590" w:rsidRPr="0060588A" w:rsidRDefault="00750590" w:rsidP="00750590">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2E333B">
              <w:rPr>
                <w:color w:val="000000"/>
                <w:sz w:val="16"/>
              </w:rPr>
              <w:t>Suva 67064/2 "Piattaforme di lavoro elevabili -</w:t>
            </w:r>
            <w:r w:rsidRPr="002E333B">
              <w:rPr>
                <w:color w:val="000000"/>
                <w:sz w:val="16"/>
              </w:rPr>
              <w:br/>
              <w:t>Parte 2: verifica sul posto"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5ABF14A" w14:textId="77777777" w:rsidR="00750590" w:rsidRPr="002E333B" w:rsidRDefault="00750590" w:rsidP="00750590">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48755392" w14:textId="4E2A3E7C"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4CC8F59" w14:textId="77777777" w:rsidR="00750590" w:rsidRPr="002E333B" w:rsidRDefault="00750590" w:rsidP="00750590">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5813EC97" w14:textId="70548057"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8F90F41" w14:textId="77777777" w:rsidR="00750590" w:rsidRPr="002E333B" w:rsidRDefault="00750590" w:rsidP="00750590">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0F6853EB" w14:textId="66A45260"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06829E6" w14:textId="2C341518" w:rsidR="00750590" w:rsidRPr="0060588A" w:rsidRDefault="00750590" w:rsidP="00750590">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E333B">
              <w:rPr>
                <w:color w:val="000000"/>
                <w:sz w:val="16"/>
              </w:rPr>
              <w:t>Istruzioni in loco dopo la visita CI 2</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356532B" w14:textId="77777777" w:rsidR="00750590" w:rsidRPr="002E333B" w:rsidRDefault="00750590" w:rsidP="00750590">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271C39FE" w14:textId="651A0C4A"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1E9F1BA" w14:textId="77777777" w:rsidR="00750590" w:rsidRPr="002E333B" w:rsidRDefault="00750590" w:rsidP="00750590">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2°-3° a.a.</w:t>
            </w:r>
          </w:p>
          <w:p w14:paraId="00E98C29" w14:textId="11C15BC3"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1AB2ADEE" w14:textId="46EB34A7"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18124671"/>
              <w:date>
                <w:dateFormat w:val="dd.MM.yyyy"/>
                <w:lid w:val="de-CH"/>
                <w:storeMappedDataAs w:val="dateTime"/>
                <w:calendar w:val="gregorian"/>
              </w:date>
            </w:sdtPr>
            <w:sdtEndPr/>
            <w:sdtContent>
              <w:p w14:paraId="06F5F847" w14:textId="77777777" w:rsidR="00750590" w:rsidRPr="0060588A" w:rsidRDefault="00750590" w:rsidP="0075059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3C73D4E" w14:textId="7CBA3ADB" w:rsidR="00750590" w:rsidRPr="0060588A" w:rsidRDefault="00750590" w:rsidP="0075059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D87C75F" w14:textId="77777777" w:rsidR="00750590" w:rsidRPr="0060588A" w:rsidRDefault="00750590" w:rsidP="0075059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CF84433" w14:textId="77777777" w:rsidR="00750590" w:rsidRPr="0060588A" w:rsidRDefault="00750590" w:rsidP="0075059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B5D5DAC" w14:textId="77777777"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13755026"/>
              <w:date>
                <w:dateFormat w:val="dd.MM.yyyy"/>
                <w:lid w:val="de-CH"/>
                <w:storeMappedDataAs w:val="dateTime"/>
                <w:calendar w:val="gregorian"/>
              </w:date>
            </w:sdtPr>
            <w:sdtEndPr/>
            <w:sdtContent>
              <w:p w14:paraId="1A592D5D" w14:textId="77777777" w:rsidR="00750590" w:rsidRPr="0060588A" w:rsidRDefault="00750590" w:rsidP="0075059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DF8726" w14:textId="25426348" w:rsidR="00750590" w:rsidRPr="0060588A" w:rsidRDefault="00750590" w:rsidP="0075059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550735A" w14:textId="77777777" w:rsidR="00750590" w:rsidRPr="0060588A" w:rsidRDefault="00750590" w:rsidP="0075059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A662687" w14:textId="77777777" w:rsidR="00750590" w:rsidRPr="0060588A" w:rsidRDefault="00750590" w:rsidP="0075059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BE0D2EB" w14:textId="77777777"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88411012"/>
              <w:date>
                <w:dateFormat w:val="dd.MM.yyyy"/>
                <w:lid w:val="de-CH"/>
                <w:storeMappedDataAs w:val="dateTime"/>
                <w:calendar w:val="gregorian"/>
              </w:date>
            </w:sdtPr>
            <w:sdtEndPr/>
            <w:sdtContent>
              <w:p w14:paraId="7587A098" w14:textId="77777777" w:rsidR="00750590" w:rsidRPr="0060588A" w:rsidRDefault="00750590" w:rsidP="0075059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B088551" w14:textId="6A2E19B5" w:rsidR="00750590" w:rsidRPr="0060588A" w:rsidRDefault="00750590" w:rsidP="00750590">
            <w:pPr>
              <w:autoSpaceDE w:val="0"/>
              <w:autoSpaceDN w:val="0"/>
              <w:adjustRightInd w:val="0"/>
              <w:contextualSpacing/>
              <w:rPr>
                <w:rFonts w:ascii="Arial" w:eastAsia="Century Gothic" w:hAnsi="Arial" w:cs="Arial"/>
                <w:bCs/>
                <w:kern w:val="0"/>
                <w:sz w:val="14"/>
                <w:szCs w:val="14"/>
                <w:lang w:eastAsia="de-CH"/>
                <w14:ligatures w14:val="none"/>
              </w:rPr>
            </w:pPr>
          </w:p>
          <w:p w14:paraId="10EF6FB0" w14:textId="77777777" w:rsidR="00750590" w:rsidRPr="0060588A" w:rsidRDefault="00750590" w:rsidP="00750590">
            <w:pPr>
              <w:autoSpaceDE w:val="0"/>
              <w:autoSpaceDN w:val="0"/>
              <w:adjustRightInd w:val="0"/>
              <w:contextualSpacing/>
              <w:rPr>
                <w:rFonts w:ascii="Arial" w:eastAsia="Century Gothic" w:hAnsi="Arial" w:cs="Arial"/>
                <w:bCs/>
                <w:kern w:val="0"/>
                <w:sz w:val="14"/>
                <w:szCs w:val="14"/>
                <w:lang w:eastAsia="de-CH"/>
                <w14:ligatures w14:val="none"/>
              </w:rPr>
            </w:pPr>
          </w:p>
          <w:p w14:paraId="4C9C5EC5" w14:textId="77777777" w:rsidR="00750590" w:rsidRPr="0060588A" w:rsidRDefault="00750590" w:rsidP="0075059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36674DC8" w14:textId="77777777" w:rsidTr="00AE59DA">
        <w:trPr>
          <w:trHeight w:val="1268"/>
        </w:trPr>
        <w:tc>
          <w:tcPr>
            <w:tcW w:w="1735" w:type="dxa"/>
            <w:vMerge/>
            <w:tcBorders>
              <w:top w:val="single" w:sz="2" w:space="0" w:color="000000"/>
              <w:left w:val="single" w:sz="18" w:space="0" w:color="000000"/>
              <w:bottom w:val="single" w:sz="4" w:space="0" w:color="auto"/>
              <w:right w:val="single" w:sz="2" w:space="0" w:color="000000"/>
            </w:tcBorders>
            <w:shd w:val="clear" w:color="auto" w:fill="auto"/>
          </w:tcPr>
          <w:p w14:paraId="7F450740"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1418" w:type="dxa"/>
            <w:vMerge/>
            <w:tcBorders>
              <w:top w:val="single" w:sz="2" w:space="0" w:color="000000"/>
              <w:left w:val="single" w:sz="2" w:space="0" w:color="000000"/>
              <w:bottom w:val="single" w:sz="4" w:space="0" w:color="auto"/>
              <w:right w:val="single" w:sz="2" w:space="0" w:color="000000"/>
            </w:tcBorders>
            <w:shd w:val="clear" w:color="auto" w:fill="FFFFFF"/>
          </w:tcPr>
          <w:p w14:paraId="163416FE"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6762C1BF"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52AFB46C"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39A96CA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3B9045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BE8BC7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A9253C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AA3F3F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ED4522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2609E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FA0EF8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C10E2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26931828"/>
              <w:date>
                <w:dateFormat w:val="dd.MM.yyyy"/>
                <w:lid w:val="de-CH"/>
                <w:storeMappedDataAs w:val="dateTime"/>
                <w:calendar w:val="gregorian"/>
              </w:date>
            </w:sdtPr>
            <w:sdtEndPr/>
            <w:sdtContent>
              <w:p w14:paraId="49B49CA5"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60A4ACC"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3E43F9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50379752" w14:textId="77777777" w:rsidTr="00AE59DA">
        <w:trPr>
          <w:trHeight w:val="1269"/>
        </w:trPr>
        <w:tc>
          <w:tcPr>
            <w:tcW w:w="1735" w:type="dxa"/>
            <w:vMerge/>
            <w:tcBorders>
              <w:top w:val="single" w:sz="2" w:space="0" w:color="000000"/>
              <w:left w:val="single" w:sz="18" w:space="0" w:color="000000"/>
              <w:bottom w:val="single" w:sz="4" w:space="0" w:color="auto"/>
              <w:right w:val="single" w:sz="2" w:space="0" w:color="000000"/>
            </w:tcBorders>
            <w:shd w:val="clear" w:color="auto" w:fill="auto"/>
          </w:tcPr>
          <w:p w14:paraId="341FBCA9"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1418" w:type="dxa"/>
            <w:vMerge/>
            <w:tcBorders>
              <w:top w:val="single" w:sz="2" w:space="0" w:color="000000"/>
              <w:left w:val="single" w:sz="2" w:space="0" w:color="000000"/>
              <w:bottom w:val="single" w:sz="4" w:space="0" w:color="auto"/>
              <w:right w:val="single" w:sz="2" w:space="0" w:color="000000"/>
            </w:tcBorders>
            <w:shd w:val="clear" w:color="auto" w:fill="FFFFFF"/>
          </w:tcPr>
          <w:p w14:paraId="4095726A"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4053303D"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26E64EF"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022F75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876DE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333791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78B8510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20A2B5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B2CF3A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68B579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AABBEC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9C2B55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0611561"/>
              <w:date>
                <w:dateFormat w:val="dd.MM.yyyy"/>
                <w:lid w:val="de-CH"/>
                <w:storeMappedDataAs w:val="dateTime"/>
                <w:calendar w:val="gregorian"/>
              </w:date>
            </w:sdtPr>
            <w:sdtEndPr/>
            <w:sdtContent>
              <w:p w14:paraId="088583B1"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4674CDF"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59FCBEF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9E0393" w:rsidRPr="0060588A" w14:paraId="3827D850" w14:textId="77777777" w:rsidTr="00E7304B">
        <w:trPr>
          <w:trHeight w:val="575"/>
        </w:trPr>
        <w:tc>
          <w:tcPr>
            <w:tcW w:w="1735" w:type="dxa"/>
            <w:vMerge w:val="restart"/>
            <w:tcBorders>
              <w:top w:val="single" w:sz="2" w:space="0" w:color="000000"/>
              <w:left w:val="single" w:sz="18" w:space="0" w:color="000000"/>
              <w:bottom w:val="single" w:sz="4" w:space="0" w:color="auto"/>
              <w:right w:val="single" w:sz="2" w:space="0" w:color="000000"/>
            </w:tcBorders>
            <w:shd w:val="clear" w:color="auto" w:fill="auto"/>
          </w:tcPr>
          <w:p w14:paraId="5CDD879E" w14:textId="437E853E" w:rsidR="009E0393" w:rsidRPr="0060588A" w:rsidRDefault="009E0393" w:rsidP="009E0393">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E333B">
              <w:rPr>
                <w:color w:val="000000"/>
                <w:sz w:val="16"/>
              </w:rPr>
              <w:t>Lavorare nell'area di traffico (carico e scarico di materiali, ecc.)</w:t>
            </w:r>
          </w:p>
        </w:tc>
        <w:tc>
          <w:tcPr>
            <w:tcW w:w="1418" w:type="dxa"/>
            <w:vMerge w:val="restart"/>
            <w:tcBorders>
              <w:top w:val="single" w:sz="2" w:space="0" w:color="000000"/>
              <w:left w:val="single" w:sz="2" w:space="0" w:color="000000"/>
              <w:bottom w:val="single" w:sz="4" w:space="0" w:color="auto"/>
              <w:right w:val="single" w:sz="2" w:space="0" w:color="000000"/>
            </w:tcBorders>
            <w:shd w:val="clear" w:color="auto" w:fill="FFFFFF"/>
          </w:tcPr>
          <w:p w14:paraId="39A8AB0A" w14:textId="5D026296" w:rsidR="009E0393" w:rsidRPr="0060588A" w:rsidRDefault="009E0393" w:rsidP="009E0393">
            <w:pPr>
              <w:spacing w:before="16" w:after="16" w:line="30" w:lineRule="atLeast"/>
              <w:ind w:left="5"/>
              <w:rPr>
                <w:rFonts w:eastAsia="Century Gothic" w:cs="Times New Roman"/>
                <w:kern w:val="0"/>
                <w:sz w:val="16"/>
                <w:szCs w:val="16"/>
                <w:lang w:eastAsia="de-CH"/>
                <w14:ligatures w14:val="none"/>
              </w:rPr>
            </w:pPr>
            <w:r w:rsidRPr="002E333B">
              <w:rPr>
                <w:sz w:val="16"/>
              </w:rPr>
              <w:t>Essere investiti o colpiti da veicoli</w:t>
            </w:r>
          </w:p>
        </w:tc>
        <w:tc>
          <w:tcPr>
            <w:tcW w:w="708" w:type="dxa"/>
            <w:vMerge w:val="restart"/>
            <w:tcBorders>
              <w:top w:val="single" w:sz="2" w:space="0" w:color="000000"/>
              <w:left w:val="single" w:sz="2" w:space="0" w:color="000000"/>
              <w:bottom w:val="single" w:sz="4" w:space="0" w:color="auto"/>
              <w:right w:val="single" w:sz="2" w:space="0" w:color="000000"/>
            </w:tcBorders>
            <w:shd w:val="clear" w:color="auto" w:fill="FFFFFF"/>
          </w:tcPr>
          <w:p w14:paraId="50AA71E8" w14:textId="1D2CDE37" w:rsidR="009E0393" w:rsidRPr="0060588A" w:rsidRDefault="009E0393" w:rsidP="009E0393">
            <w:pPr>
              <w:tabs>
                <w:tab w:val="left" w:pos="8250"/>
              </w:tabs>
              <w:spacing w:before="16" w:after="16" w:line="30" w:lineRule="atLeast"/>
              <w:rPr>
                <w:rFonts w:eastAsia="Century Gothic" w:cs="Times New Roman"/>
                <w:kern w:val="0"/>
                <w:sz w:val="16"/>
                <w:szCs w:val="16"/>
                <w:lang w:eastAsia="de-CH"/>
                <w14:ligatures w14:val="none"/>
              </w:rPr>
            </w:pPr>
            <w:r w:rsidRPr="002E333B">
              <w:rPr>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6BE6BD37" w14:textId="3BCAA532" w:rsidR="009E0393" w:rsidRPr="0060588A" w:rsidRDefault="009E0393" w:rsidP="009E0393">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2E333B">
              <w:rPr>
                <w:color w:val="000000"/>
                <w:sz w:val="16"/>
              </w:rPr>
              <w:t>Suva 33076 "Indumenti ad alta visibilità per il lavoro sulle strade trafficate”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68304E2C" w14:textId="77777777" w:rsidR="009E0393" w:rsidRPr="002E333B" w:rsidRDefault="009E0393" w:rsidP="009E0393">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1°-3° a.a.</w:t>
            </w:r>
          </w:p>
          <w:p w14:paraId="2D652B3D"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F48020C"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033D41D" w14:textId="77777777" w:rsidR="009E0393" w:rsidRPr="002E333B" w:rsidRDefault="009E0393" w:rsidP="009E0393">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4DF2710B"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8E787AA" w14:textId="338C0E9D" w:rsidR="009E0393" w:rsidRPr="0060588A" w:rsidRDefault="009E0393" w:rsidP="009E0393">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E333B">
              <w:rPr>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F195C0D" w14:textId="77777777" w:rsidR="009E0393" w:rsidRPr="002E333B" w:rsidRDefault="009E0393" w:rsidP="009E0393">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2F4B9471"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B6E56F3"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AED2F59" w14:textId="77777777" w:rsidR="009E0393" w:rsidRPr="002E333B" w:rsidRDefault="009E0393" w:rsidP="009E0393">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2°-3° a.a.</w:t>
            </w:r>
          </w:p>
          <w:p w14:paraId="130A7695"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86015638"/>
              <w:date>
                <w:dateFormat w:val="dd.MM.yyyy"/>
                <w:lid w:val="de-CH"/>
                <w:storeMappedDataAs w:val="dateTime"/>
                <w:calendar w:val="gregorian"/>
              </w:date>
            </w:sdtPr>
            <w:sdtEndPr/>
            <w:sdtContent>
              <w:p w14:paraId="1373E9F4" w14:textId="77777777" w:rsidR="009E0393" w:rsidRPr="0060588A" w:rsidRDefault="009E0393" w:rsidP="009E039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4DCFB64" w14:textId="77777777" w:rsidR="009E0393" w:rsidRPr="0060588A" w:rsidRDefault="009E0393" w:rsidP="009E039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CA4EACB"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344217835"/>
              <w:date>
                <w:dateFormat w:val="dd.MM.yyyy"/>
                <w:lid w:val="de-CH"/>
                <w:storeMappedDataAs w:val="dateTime"/>
                <w:calendar w:val="gregorian"/>
              </w:date>
            </w:sdtPr>
            <w:sdtEndPr/>
            <w:sdtContent>
              <w:p w14:paraId="4DD041D1" w14:textId="77777777" w:rsidR="009E0393" w:rsidRPr="0060588A" w:rsidRDefault="009E0393" w:rsidP="009E039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DD9B1EB" w14:textId="77777777" w:rsidR="009E0393" w:rsidRPr="0060588A" w:rsidRDefault="009E0393" w:rsidP="009E039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38B52BF"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984925212"/>
              <w:date>
                <w:dateFormat w:val="dd.MM.yyyy"/>
                <w:lid w:val="de-CH"/>
                <w:storeMappedDataAs w:val="dateTime"/>
                <w:calendar w:val="gregorian"/>
              </w:date>
            </w:sdtPr>
            <w:sdtEndPr/>
            <w:sdtContent>
              <w:p w14:paraId="3F6653A2" w14:textId="262E45A4" w:rsidR="009E0393" w:rsidRPr="00E7304B" w:rsidRDefault="009E0393" w:rsidP="009E0393">
                <w:pPr>
                  <w:autoSpaceDE w:val="0"/>
                  <w:autoSpaceDN w:val="0"/>
                  <w:adjustRightInd w:val="0"/>
                  <w:contextualSpacing/>
                  <w:rPr>
                    <w:rFonts w:eastAsia="Century Gothic" w:cs="Arial"/>
                    <w:color w:val="808080" w:themeColor="background1" w:themeShade="80"/>
                    <w:sz w:val="14"/>
                    <w:szCs w:val="14"/>
                  </w:rPr>
                </w:pPr>
                <w:r w:rsidRPr="00E7304B">
                  <w:rPr>
                    <w:rFonts w:eastAsia="Century Gothic" w:cs="Arial"/>
                    <w:color w:val="808080" w:themeColor="background1" w:themeShade="80"/>
                    <w:sz w:val="14"/>
                    <w:szCs w:val="14"/>
                  </w:rPr>
                  <w:t>Inserisci la data</w:t>
                </w:r>
              </w:p>
            </w:sdtContent>
          </w:sdt>
          <w:p w14:paraId="53A33B54" w14:textId="77777777" w:rsidR="009E0393" w:rsidRPr="0060588A" w:rsidRDefault="009E0393" w:rsidP="009E0393">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750590" w:rsidRPr="0060588A" w14:paraId="7967FD89" w14:textId="77777777" w:rsidTr="00E7304B">
        <w:trPr>
          <w:trHeight w:val="361"/>
        </w:trPr>
        <w:tc>
          <w:tcPr>
            <w:tcW w:w="1735" w:type="dxa"/>
            <w:vMerge/>
            <w:tcBorders>
              <w:top w:val="single" w:sz="2" w:space="0" w:color="000000"/>
              <w:left w:val="single" w:sz="18" w:space="0" w:color="000000"/>
              <w:bottom w:val="single" w:sz="4" w:space="0" w:color="auto"/>
              <w:right w:val="single" w:sz="2" w:space="0" w:color="000000"/>
            </w:tcBorders>
            <w:shd w:val="clear" w:color="auto" w:fill="auto"/>
          </w:tcPr>
          <w:p w14:paraId="6BA243E2" w14:textId="77777777" w:rsidR="00750590" w:rsidRPr="0060588A" w:rsidRDefault="00750590" w:rsidP="00DC3F2E">
            <w:pPr>
              <w:tabs>
                <w:tab w:val="left" w:pos="8250"/>
              </w:tabs>
              <w:spacing w:before="16" w:after="16" w:line="30" w:lineRule="atLeast"/>
              <w:rPr>
                <w:rFonts w:eastAsia="Century Gothic" w:cs="Times New Roman"/>
                <w:kern w:val="0"/>
                <w:sz w:val="16"/>
                <w:szCs w:val="16"/>
                <w:lang w:eastAsia="de-CH"/>
                <w14:ligatures w14:val="none"/>
              </w:rPr>
            </w:pPr>
          </w:p>
        </w:tc>
        <w:tc>
          <w:tcPr>
            <w:tcW w:w="1418" w:type="dxa"/>
            <w:vMerge/>
            <w:tcBorders>
              <w:top w:val="single" w:sz="2" w:space="0" w:color="000000"/>
              <w:left w:val="single" w:sz="2" w:space="0" w:color="000000"/>
              <w:bottom w:val="single" w:sz="4" w:space="0" w:color="auto"/>
              <w:right w:val="single" w:sz="2" w:space="0" w:color="000000"/>
            </w:tcBorders>
            <w:shd w:val="clear" w:color="auto" w:fill="FFFFFF"/>
          </w:tcPr>
          <w:p w14:paraId="4B13389A" w14:textId="77777777" w:rsidR="00750590" w:rsidRPr="0060588A" w:rsidRDefault="00750590" w:rsidP="00DC3F2E">
            <w:pPr>
              <w:spacing w:before="16" w:after="16" w:line="30" w:lineRule="atLeast"/>
              <w:ind w:left="5"/>
              <w:rPr>
                <w:rFonts w:eastAsia="Century Gothic" w:cs="Times New Roman"/>
                <w:kern w:val="0"/>
                <w:sz w:val="16"/>
                <w:szCs w:val="16"/>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3B6F3D65" w14:textId="77777777" w:rsidR="00750590" w:rsidRPr="0060588A" w:rsidRDefault="00750590" w:rsidP="00DC3F2E">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3593102D" w14:textId="77777777" w:rsidR="00750590" w:rsidRPr="0060588A" w:rsidRDefault="00750590" w:rsidP="00DC3F2E">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5E068EF"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2689D0"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A81ED77"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657FE6A3" w14:textId="77777777" w:rsidR="00750590" w:rsidRPr="0060588A" w:rsidRDefault="00750590" w:rsidP="00DC3F2E">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6BFF785"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D879045"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4B670B9"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60F31E3"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FF9B2A5"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810317232"/>
              <w:date>
                <w:dateFormat w:val="dd.MM.yyyy"/>
                <w:lid w:val="de-CH"/>
                <w:storeMappedDataAs w:val="dateTime"/>
                <w:calendar w:val="gregorian"/>
              </w:date>
            </w:sdtPr>
            <w:sdtEndPr/>
            <w:sdtContent>
              <w:p w14:paraId="307B2C67" w14:textId="1763573F" w:rsidR="00750590" w:rsidRPr="00E7304B" w:rsidRDefault="00750590" w:rsidP="00DC3F2E">
                <w:pPr>
                  <w:autoSpaceDE w:val="0"/>
                  <w:autoSpaceDN w:val="0"/>
                  <w:adjustRightInd w:val="0"/>
                  <w:contextualSpacing/>
                  <w:rPr>
                    <w:rFonts w:eastAsia="Century Gothic" w:cs="Arial"/>
                    <w:color w:val="808080" w:themeColor="background1" w:themeShade="80"/>
                    <w:sz w:val="14"/>
                    <w:szCs w:val="14"/>
                  </w:rPr>
                </w:pPr>
                <w:r w:rsidRPr="00E7304B">
                  <w:rPr>
                    <w:rFonts w:eastAsia="Century Gothic" w:cs="Arial"/>
                    <w:color w:val="808080" w:themeColor="background1" w:themeShade="80"/>
                    <w:sz w:val="14"/>
                    <w:szCs w:val="14"/>
                  </w:rPr>
                  <w:t>Inserisci la data</w:t>
                </w:r>
              </w:p>
            </w:sdtContent>
          </w:sdt>
          <w:p w14:paraId="00633800"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750590" w:rsidRPr="0060588A" w14:paraId="05E05F58" w14:textId="77777777" w:rsidTr="00E7304B">
        <w:trPr>
          <w:trHeight w:val="521"/>
        </w:trPr>
        <w:tc>
          <w:tcPr>
            <w:tcW w:w="1735" w:type="dxa"/>
            <w:vMerge/>
            <w:tcBorders>
              <w:top w:val="single" w:sz="2" w:space="0" w:color="000000"/>
              <w:left w:val="single" w:sz="18" w:space="0" w:color="000000"/>
              <w:bottom w:val="single" w:sz="4" w:space="0" w:color="auto"/>
              <w:right w:val="single" w:sz="2" w:space="0" w:color="000000"/>
            </w:tcBorders>
            <w:shd w:val="clear" w:color="auto" w:fill="auto"/>
          </w:tcPr>
          <w:p w14:paraId="2576710D" w14:textId="77777777" w:rsidR="00750590" w:rsidRPr="0060588A" w:rsidRDefault="00750590" w:rsidP="00DC3F2E">
            <w:pPr>
              <w:tabs>
                <w:tab w:val="left" w:pos="8250"/>
              </w:tabs>
              <w:spacing w:before="16" w:after="16" w:line="30" w:lineRule="atLeast"/>
              <w:rPr>
                <w:rFonts w:eastAsia="Century Gothic" w:cs="Times New Roman"/>
                <w:kern w:val="0"/>
                <w:sz w:val="16"/>
                <w:szCs w:val="16"/>
                <w:lang w:eastAsia="de-CH"/>
                <w14:ligatures w14:val="none"/>
              </w:rPr>
            </w:pPr>
          </w:p>
        </w:tc>
        <w:tc>
          <w:tcPr>
            <w:tcW w:w="1418" w:type="dxa"/>
            <w:vMerge/>
            <w:tcBorders>
              <w:top w:val="single" w:sz="2" w:space="0" w:color="000000"/>
              <w:left w:val="single" w:sz="2" w:space="0" w:color="000000"/>
              <w:bottom w:val="single" w:sz="4" w:space="0" w:color="auto"/>
              <w:right w:val="single" w:sz="2" w:space="0" w:color="000000"/>
            </w:tcBorders>
            <w:shd w:val="clear" w:color="auto" w:fill="FFFFFF"/>
          </w:tcPr>
          <w:p w14:paraId="4BDBC063" w14:textId="77777777" w:rsidR="00750590" w:rsidRPr="0060588A" w:rsidRDefault="00750590" w:rsidP="00DC3F2E">
            <w:pPr>
              <w:spacing w:before="16" w:after="16" w:line="30" w:lineRule="atLeast"/>
              <w:ind w:left="5"/>
              <w:rPr>
                <w:rFonts w:eastAsia="Century Gothic" w:cs="Times New Roman"/>
                <w:kern w:val="0"/>
                <w:sz w:val="16"/>
                <w:szCs w:val="16"/>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48706670" w14:textId="77777777" w:rsidR="00750590" w:rsidRPr="0060588A" w:rsidRDefault="00750590" w:rsidP="00DC3F2E">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1B16B3AD" w14:textId="77777777" w:rsidR="00750590" w:rsidRPr="0060588A" w:rsidRDefault="00750590" w:rsidP="00DC3F2E">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0F7B748"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A3F3147"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5524EC0"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71A41368" w14:textId="77777777" w:rsidR="00750590" w:rsidRPr="0060588A" w:rsidRDefault="00750590" w:rsidP="00DC3F2E">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E898022"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C055BDD"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4A1FA03"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5011EEE"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70C6222"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559982447"/>
              <w:date>
                <w:dateFormat w:val="dd.MM.yyyy"/>
                <w:lid w:val="de-CH"/>
                <w:storeMappedDataAs w:val="dateTime"/>
                <w:calendar w:val="gregorian"/>
              </w:date>
            </w:sdtPr>
            <w:sdtEndPr/>
            <w:sdtContent>
              <w:p w14:paraId="0E705101" w14:textId="08C91230" w:rsidR="00750590" w:rsidRPr="00E7304B" w:rsidRDefault="00750590" w:rsidP="00E7304B">
                <w:pPr>
                  <w:autoSpaceDE w:val="0"/>
                  <w:autoSpaceDN w:val="0"/>
                  <w:adjustRightInd w:val="0"/>
                  <w:contextualSpacing/>
                  <w:rPr>
                    <w:rFonts w:eastAsia="Century Gothic" w:cs="Arial"/>
                    <w:color w:val="808080" w:themeColor="background1" w:themeShade="80"/>
                    <w:sz w:val="14"/>
                    <w:szCs w:val="14"/>
                  </w:rPr>
                </w:pPr>
                <w:r w:rsidRPr="00E7304B">
                  <w:rPr>
                    <w:rFonts w:eastAsia="Century Gothic" w:cs="Arial"/>
                    <w:color w:val="808080" w:themeColor="background1" w:themeShade="80"/>
                    <w:sz w:val="14"/>
                    <w:szCs w:val="14"/>
                  </w:rPr>
                  <w:t>Inserisci la data</w:t>
                </w:r>
              </w:p>
            </w:sdtContent>
          </w:sdt>
        </w:tc>
      </w:tr>
      <w:tr w:rsidR="00E7304B" w:rsidRPr="0060588A" w14:paraId="3CB6A8FB" w14:textId="77777777" w:rsidTr="00DC3F2E">
        <w:trPr>
          <w:trHeight w:val="1107"/>
        </w:trPr>
        <w:tc>
          <w:tcPr>
            <w:tcW w:w="1735" w:type="dxa"/>
            <w:vMerge w:val="restart"/>
            <w:tcBorders>
              <w:top w:val="single" w:sz="2" w:space="0" w:color="000000"/>
              <w:left w:val="single" w:sz="18" w:space="0" w:color="000000"/>
              <w:bottom w:val="single" w:sz="4" w:space="0" w:color="auto"/>
              <w:right w:val="single" w:sz="2" w:space="0" w:color="000000"/>
            </w:tcBorders>
            <w:shd w:val="clear" w:color="auto" w:fill="auto"/>
          </w:tcPr>
          <w:p w14:paraId="219510B9" w14:textId="06651224" w:rsidR="00E7304B" w:rsidRPr="0060588A" w:rsidRDefault="00E7304B" w:rsidP="00E7304B">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E333B">
              <w:rPr>
                <w:color w:val="000000"/>
                <w:sz w:val="16"/>
              </w:rPr>
              <w:t>Lavorare su scale, piattaforme di lavoro, impalcature e attrezzature rotanti.</w:t>
            </w:r>
          </w:p>
        </w:tc>
        <w:tc>
          <w:tcPr>
            <w:tcW w:w="1418" w:type="dxa"/>
            <w:vMerge w:val="restart"/>
            <w:tcBorders>
              <w:top w:val="single" w:sz="2" w:space="0" w:color="000000"/>
              <w:left w:val="single" w:sz="2" w:space="0" w:color="000000"/>
              <w:bottom w:val="single" w:sz="4" w:space="0" w:color="auto"/>
              <w:right w:val="single" w:sz="2" w:space="0" w:color="000000"/>
            </w:tcBorders>
            <w:shd w:val="clear" w:color="auto" w:fill="FFFFFF"/>
          </w:tcPr>
          <w:p w14:paraId="6EAF3C28" w14:textId="30FDE1E1" w:rsidR="00E7304B" w:rsidRPr="0060588A" w:rsidRDefault="00E7304B" w:rsidP="00E7304B">
            <w:pPr>
              <w:spacing w:before="16" w:after="16" w:line="30" w:lineRule="atLeast"/>
              <w:ind w:left="5"/>
              <w:rPr>
                <w:rFonts w:eastAsia="Century Gothic" w:cs="Times New Roman"/>
                <w:kern w:val="0"/>
                <w:sz w:val="16"/>
                <w:szCs w:val="16"/>
                <w:lang w:eastAsia="de-CH"/>
                <w14:ligatures w14:val="none"/>
              </w:rPr>
            </w:pPr>
            <w:r w:rsidRPr="002E333B">
              <w:rPr>
                <w:sz w:val="16"/>
              </w:rPr>
              <w:t>Pericolo di caduta (scivolamento, ribaltamento, rotazione), pericolo per terzi, vento e condizioni atmosferiche</w:t>
            </w:r>
          </w:p>
        </w:tc>
        <w:tc>
          <w:tcPr>
            <w:tcW w:w="708" w:type="dxa"/>
            <w:vMerge w:val="restart"/>
            <w:tcBorders>
              <w:top w:val="single" w:sz="2" w:space="0" w:color="000000"/>
              <w:left w:val="single" w:sz="2" w:space="0" w:color="000000"/>
              <w:bottom w:val="single" w:sz="4" w:space="0" w:color="auto"/>
              <w:right w:val="single" w:sz="2" w:space="0" w:color="000000"/>
            </w:tcBorders>
            <w:shd w:val="clear" w:color="auto" w:fill="FFFFFF"/>
          </w:tcPr>
          <w:p w14:paraId="29AA5994" w14:textId="77777777" w:rsidR="00E7304B" w:rsidRPr="002E333B" w:rsidRDefault="00E7304B" w:rsidP="00E7304B">
            <w:pPr>
              <w:autoSpaceDE w:val="0"/>
              <w:autoSpaceDN w:val="0"/>
              <w:adjustRightInd w:val="0"/>
              <w:spacing w:before="16" w:after="16" w:line="30" w:lineRule="atLeast"/>
              <w:contextualSpacing/>
              <w:rPr>
                <w:color w:val="000000"/>
                <w:sz w:val="16"/>
              </w:rPr>
            </w:pPr>
            <w:r w:rsidRPr="002E333B">
              <w:rPr>
                <w:color w:val="000000"/>
                <w:sz w:val="16"/>
              </w:rPr>
              <w:t>10a</w:t>
            </w:r>
          </w:p>
          <w:p w14:paraId="082BD179" w14:textId="073B4694" w:rsidR="00E7304B" w:rsidRPr="0060588A" w:rsidRDefault="00E7304B" w:rsidP="00E7304B">
            <w:pPr>
              <w:tabs>
                <w:tab w:val="left" w:pos="8250"/>
              </w:tabs>
              <w:spacing w:before="16" w:after="16" w:line="30" w:lineRule="atLeast"/>
              <w:rPr>
                <w:rFonts w:eastAsia="Century Gothic" w:cs="Times New Roman"/>
                <w:kern w:val="0"/>
                <w:sz w:val="16"/>
                <w:szCs w:val="16"/>
                <w:lang w:eastAsia="de-CH"/>
                <w14:ligatures w14:val="none"/>
              </w:rPr>
            </w:pPr>
            <w:r w:rsidRPr="002E333B">
              <w:rPr>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509615B8" w14:textId="77777777" w:rsidR="00E7304B" w:rsidRDefault="00E7304B" w:rsidP="00E7304B">
            <w:pPr>
              <w:spacing w:before="16" w:after="16" w:line="30" w:lineRule="atLeast"/>
              <w:rPr>
                <w:color w:val="000000"/>
                <w:sz w:val="16"/>
              </w:rPr>
            </w:pPr>
            <w:r w:rsidRPr="00A34B22">
              <w:rPr>
                <w:color w:val="000000"/>
                <w:sz w:val="16"/>
              </w:rPr>
              <w:t>Protezione collettiva, scale portatili, ponteggi mobili, DPI anticaduta</w:t>
            </w:r>
          </w:p>
          <w:p w14:paraId="28CC0704" w14:textId="77777777" w:rsidR="00E7304B" w:rsidRDefault="00E7304B" w:rsidP="00E7304B">
            <w:pPr>
              <w:pStyle w:val="Listenabsatz"/>
              <w:numPr>
                <w:ilvl w:val="0"/>
                <w:numId w:val="4"/>
              </w:numPr>
              <w:spacing w:before="16" w:after="16" w:line="30" w:lineRule="atLeast"/>
              <w:ind w:left="147" w:hanging="147"/>
              <w:rPr>
                <w:rFonts w:eastAsia="Century Gothic" w:cs="Arial"/>
                <w:color w:val="000000"/>
                <w:sz w:val="16"/>
                <w:szCs w:val="16"/>
              </w:rPr>
            </w:pPr>
            <w:r w:rsidRPr="00A34B22">
              <w:rPr>
                <w:color w:val="000000"/>
                <w:sz w:val="16"/>
              </w:rPr>
              <w:t xml:space="preserve">Suva </w:t>
            </w:r>
            <w:r>
              <w:rPr>
                <w:color w:val="000000"/>
                <w:sz w:val="16"/>
              </w:rPr>
              <w:t>84041 “Nove regole vitali per chi lavora su tetti e facciate”</w:t>
            </w:r>
          </w:p>
          <w:p w14:paraId="3635EFC2" w14:textId="77777777" w:rsidR="00E7304B" w:rsidRPr="00A34B22" w:rsidRDefault="00E7304B" w:rsidP="00E7304B">
            <w:pPr>
              <w:pStyle w:val="Listenabsatz"/>
              <w:numPr>
                <w:ilvl w:val="0"/>
                <w:numId w:val="4"/>
              </w:numPr>
              <w:spacing w:before="16" w:after="16" w:line="30" w:lineRule="atLeast"/>
              <w:ind w:left="147" w:hanging="147"/>
              <w:rPr>
                <w:rFonts w:eastAsia="Century Gothic" w:cs="Arial"/>
                <w:color w:val="000000"/>
                <w:sz w:val="16"/>
                <w:szCs w:val="16"/>
              </w:rPr>
            </w:pPr>
            <w:r>
              <w:rPr>
                <w:rFonts w:eastAsia="Century Gothic" w:cs="Arial"/>
                <w:color w:val="000000"/>
                <w:sz w:val="16"/>
                <w:szCs w:val="16"/>
              </w:rPr>
              <w:t xml:space="preserve">Suva </w:t>
            </w:r>
            <w:r w:rsidRPr="00A34B22">
              <w:rPr>
                <w:color w:val="000000"/>
                <w:sz w:val="16"/>
              </w:rPr>
              <w:t>88815 “Regole vitali per chi lavora su tetti e facciate”</w:t>
            </w:r>
            <w:r>
              <w:rPr>
                <w:color w:val="000000"/>
                <w:sz w:val="16"/>
              </w:rPr>
              <w:t xml:space="preserve"> (</w:t>
            </w:r>
            <w:r w:rsidRPr="00A34B22">
              <w:rPr>
                <w:rFonts w:eastAsia="Century Gothic" w:cs="Arial"/>
                <w:color w:val="000000"/>
                <w:sz w:val="16"/>
                <w:szCs w:val="16"/>
              </w:rPr>
              <w:t>Aiuto all'istruzione</w:t>
            </w:r>
            <w:r>
              <w:rPr>
                <w:rFonts w:eastAsia="Century Gothic" w:cs="Arial"/>
                <w:color w:val="000000"/>
                <w:sz w:val="16"/>
                <w:szCs w:val="16"/>
              </w:rPr>
              <w:t xml:space="preserve"> per Suva 84041)</w:t>
            </w:r>
          </w:p>
          <w:p w14:paraId="4E3BAE02" w14:textId="77777777" w:rsidR="00E7304B" w:rsidRPr="00A34B22" w:rsidRDefault="00E7304B" w:rsidP="00E7304B">
            <w:pPr>
              <w:pStyle w:val="Listenabsatz"/>
              <w:numPr>
                <w:ilvl w:val="0"/>
                <w:numId w:val="7"/>
              </w:numPr>
              <w:spacing w:before="16" w:after="16" w:line="30" w:lineRule="atLeast"/>
              <w:ind w:left="147" w:hanging="147"/>
              <w:rPr>
                <w:color w:val="000000"/>
                <w:sz w:val="16"/>
              </w:rPr>
            </w:pPr>
            <w:r w:rsidRPr="00A34B22">
              <w:rPr>
                <w:color w:val="000000"/>
                <w:sz w:val="16"/>
              </w:rPr>
              <w:t>Suva 67028 “Lista di controllo: come usare in sicurezza le scale portatili”</w:t>
            </w:r>
          </w:p>
          <w:p w14:paraId="628F55F8" w14:textId="77777777" w:rsidR="00E7304B" w:rsidRPr="00A34B22" w:rsidRDefault="00E7304B" w:rsidP="00E7304B">
            <w:pPr>
              <w:pStyle w:val="Listenabsatz"/>
              <w:numPr>
                <w:ilvl w:val="0"/>
                <w:numId w:val="7"/>
              </w:numPr>
              <w:spacing w:before="16" w:after="16" w:line="30" w:lineRule="atLeast"/>
              <w:ind w:left="147" w:hanging="147"/>
              <w:rPr>
                <w:color w:val="000000"/>
                <w:sz w:val="16"/>
              </w:rPr>
            </w:pPr>
            <w:r w:rsidRPr="00A34B22">
              <w:rPr>
                <w:color w:val="000000"/>
                <w:sz w:val="16"/>
              </w:rPr>
              <w:t>Suva 44026 “Scale portatili – Utilizzo sicuro di scale portatili semplici e doppie”</w:t>
            </w:r>
          </w:p>
          <w:p w14:paraId="2FE203BB" w14:textId="77777777" w:rsidR="00E7304B" w:rsidRPr="00A34B22" w:rsidRDefault="00E7304B" w:rsidP="00E7304B">
            <w:pPr>
              <w:pStyle w:val="Listenabsatz"/>
              <w:numPr>
                <w:ilvl w:val="0"/>
                <w:numId w:val="7"/>
              </w:numPr>
              <w:spacing w:before="16" w:after="16" w:line="30" w:lineRule="atLeast"/>
              <w:ind w:left="147" w:hanging="147"/>
              <w:rPr>
                <w:color w:val="000000"/>
                <w:sz w:val="16"/>
              </w:rPr>
            </w:pPr>
            <w:r w:rsidRPr="00A34B22">
              <w:rPr>
                <w:color w:val="000000"/>
                <w:sz w:val="16"/>
              </w:rPr>
              <w:t>Suva 67150 “Ponteggi mobili su ruote: la lista mostra i problemi di sicurezza”</w:t>
            </w:r>
          </w:p>
          <w:p w14:paraId="0038BBA1" w14:textId="0CB5E159" w:rsidR="00E7304B" w:rsidRPr="0060588A" w:rsidRDefault="00E7304B" w:rsidP="00E7304B">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A34B22">
              <w:rPr>
                <w:color w:val="000000"/>
                <w:sz w:val="16"/>
              </w:rPr>
              <w:t>Suva 84018 “Otto domande fondamentali sui ponteggi mobili su ruote”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3892C097" w14:textId="77777777" w:rsidR="00E7304B" w:rsidRPr="002E333B" w:rsidRDefault="00E7304B" w:rsidP="00E7304B">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7FD50E0D"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0F32F9A" w14:textId="77777777" w:rsidR="00E7304B" w:rsidRPr="002E333B" w:rsidRDefault="00E7304B" w:rsidP="00E7304B">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4222A98A"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C76237A" w14:textId="77777777" w:rsidR="00E7304B" w:rsidRPr="002E333B" w:rsidRDefault="00E7304B" w:rsidP="00E7304B">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0A0A0DC8"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EBF649C" w14:textId="6165D2CF" w:rsidR="00E7304B" w:rsidRPr="0060588A" w:rsidRDefault="00E7304B" w:rsidP="00E7304B">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E333B">
              <w:rPr>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A552931" w14:textId="77777777" w:rsidR="00E7304B" w:rsidRPr="002E333B" w:rsidRDefault="00E7304B" w:rsidP="00E7304B">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1° a.a.</w:t>
            </w:r>
          </w:p>
          <w:p w14:paraId="02362957"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019F60C" w14:textId="77777777" w:rsidR="00E7304B" w:rsidRPr="002E333B" w:rsidRDefault="00E7304B" w:rsidP="00E7304B">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2° a.a.</w:t>
            </w:r>
          </w:p>
          <w:p w14:paraId="1320A9E1"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F00FB83" w14:textId="77777777" w:rsidR="00E7304B" w:rsidRPr="001B5EE4" w:rsidRDefault="00E7304B" w:rsidP="00E7304B">
            <w:pPr>
              <w:autoSpaceDE w:val="0"/>
              <w:autoSpaceDN w:val="0"/>
              <w:adjustRightInd w:val="0"/>
              <w:spacing w:before="16" w:after="16" w:line="30" w:lineRule="atLeast"/>
              <w:contextualSpacing/>
              <w:jc w:val="center"/>
              <w:rPr>
                <w:rFonts w:eastAsia="Century Gothic" w:cs="Arial"/>
                <w:sz w:val="16"/>
                <w:szCs w:val="16"/>
              </w:rPr>
            </w:pPr>
            <w:r w:rsidRPr="002E333B">
              <w:rPr>
                <w:rFonts w:eastAsia="Century Gothic" w:cs="Arial"/>
                <w:sz w:val="16"/>
                <w:szCs w:val="16"/>
              </w:rPr>
              <w:t>3° a.a.</w:t>
            </w:r>
          </w:p>
          <w:p w14:paraId="6721D036"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95154063"/>
              <w:date>
                <w:dateFormat w:val="dd.MM.yyyy"/>
                <w:lid w:val="de-CH"/>
                <w:storeMappedDataAs w:val="dateTime"/>
                <w:calendar w:val="gregorian"/>
              </w:date>
            </w:sdtPr>
            <w:sdtEndPr/>
            <w:sdtContent>
              <w:p w14:paraId="173D9FA8" w14:textId="77777777" w:rsidR="00E7304B" w:rsidRPr="0060588A" w:rsidRDefault="00E7304B" w:rsidP="00E7304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222A30F" w14:textId="77777777" w:rsidR="00E7304B" w:rsidRPr="0060588A" w:rsidRDefault="00E7304B" w:rsidP="00E7304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5D644AC" w14:textId="77777777" w:rsidR="00E7304B" w:rsidRPr="0060588A" w:rsidRDefault="00E7304B" w:rsidP="00E7304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8156C9A" w14:textId="77777777" w:rsidR="00E7304B" w:rsidRPr="0060588A" w:rsidRDefault="00E7304B" w:rsidP="00E7304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8F41C00"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139526152"/>
              <w:date>
                <w:dateFormat w:val="dd.MM.yyyy"/>
                <w:lid w:val="de-CH"/>
                <w:storeMappedDataAs w:val="dateTime"/>
                <w:calendar w:val="gregorian"/>
              </w:date>
            </w:sdtPr>
            <w:sdtEndPr/>
            <w:sdtContent>
              <w:p w14:paraId="37E2ED7D" w14:textId="77777777" w:rsidR="00E7304B" w:rsidRPr="0060588A" w:rsidRDefault="00E7304B" w:rsidP="00E7304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7BDA4D0" w14:textId="77777777" w:rsidR="00E7304B" w:rsidRPr="0060588A" w:rsidRDefault="00E7304B" w:rsidP="00E7304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1686F37" w14:textId="77777777" w:rsidR="00E7304B" w:rsidRPr="0060588A" w:rsidRDefault="00E7304B" w:rsidP="00E7304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7F7EE6" w14:textId="77777777" w:rsidR="00E7304B" w:rsidRPr="0060588A" w:rsidRDefault="00E7304B" w:rsidP="00E7304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C34294C"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439412395"/>
              <w:date>
                <w:dateFormat w:val="dd.MM.yyyy"/>
                <w:lid w:val="de-CH"/>
                <w:storeMappedDataAs w:val="dateTime"/>
                <w:calendar w:val="gregorian"/>
              </w:date>
            </w:sdtPr>
            <w:sdtEndPr/>
            <w:sdtContent>
              <w:p w14:paraId="7821509A" w14:textId="77777777" w:rsidR="00E7304B" w:rsidRPr="0060588A" w:rsidRDefault="00E7304B" w:rsidP="00E7304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11E17DC" w14:textId="77777777" w:rsidR="00E7304B" w:rsidRPr="0060588A" w:rsidRDefault="00E7304B" w:rsidP="00E7304B">
            <w:pPr>
              <w:autoSpaceDE w:val="0"/>
              <w:autoSpaceDN w:val="0"/>
              <w:adjustRightInd w:val="0"/>
              <w:contextualSpacing/>
              <w:rPr>
                <w:rFonts w:ascii="Arial" w:eastAsia="Century Gothic" w:hAnsi="Arial" w:cs="Arial"/>
                <w:bCs/>
                <w:kern w:val="0"/>
                <w:sz w:val="14"/>
                <w:szCs w:val="14"/>
                <w:lang w:eastAsia="de-CH"/>
                <w14:ligatures w14:val="none"/>
              </w:rPr>
            </w:pPr>
          </w:p>
          <w:p w14:paraId="6A862CC2" w14:textId="77777777" w:rsidR="00E7304B" w:rsidRPr="0060588A" w:rsidRDefault="00E7304B" w:rsidP="00E7304B">
            <w:pPr>
              <w:autoSpaceDE w:val="0"/>
              <w:autoSpaceDN w:val="0"/>
              <w:adjustRightInd w:val="0"/>
              <w:contextualSpacing/>
              <w:rPr>
                <w:rFonts w:ascii="Arial" w:eastAsia="Century Gothic" w:hAnsi="Arial" w:cs="Arial"/>
                <w:bCs/>
                <w:kern w:val="0"/>
                <w:sz w:val="14"/>
                <w:szCs w:val="14"/>
                <w:lang w:eastAsia="de-CH"/>
                <w14:ligatures w14:val="none"/>
              </w:rPr>
            </w:pPr>
          </w:p>
          <w:p w14:paraId="38700683" w14:textId="77777777" w:rsidR="00E7304B" w:rsidRPr="0060588A" w:rsidRDefault="00E7304B" w:rsidP="00E7304B">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750590" w:rsidRPr="0060588A" w14:paraId="6A263537" w14:textId="77777777" w:rsidTr="00DC3F2E">
        <w:trPr>
          <w:trHeight w:val="1268"/>
        </w:trPr>
        <w:tc>
          <w:tcPr>
            <w:tcW w:w="1735" w:type="dxa"/>
            <w:vMerge/>
            <w:tcBorders>
              <w:top w:val="single" w:sz="2" w:space="0" w:color="000000"/>
              <w:left w:val="single" w:sz="18" w:space="0" w:color="000000"/>
              <w:bottom w:val="single" w:sz="4" w:space="0" w:color="auto"/>
              <w:right w:val="single" w:sz="2" w:space="0" w:color="000000"/>
            </w:tcBorders>
            <w:shd w:val="clear" w:color="auto" w:fill="auto"/>
          </w:tcPr>
          <w:p w14:paraId="467D7369" w14:textId="77777777" w:rsidR="00750590" w:rsidRPr="0060588A" w:rsidRDefault="00750590" w:rsidP="00DC3F2E">
            <w:pPr>
              <w:tabs>
                <w:tab w:val="left" w:pos="8250"/>
              </w:tabs>
              <w:spacing w:before="16" w:after="16" w:line="30" w:lineRule="atLeast"/>
              <w:rPr>
                <w:rFonts w:eastAsia="Century Gothic" w:cs="Times New Roman"/>
                <w:kern w:val="0"/>
                <w:sz w:val="16"/>
                <w:szCs w:val="16"/>
                <w:lang w:eastAsia="de-CH"/>
                <w14:ligatures w14:val="none"/>
              </w:rPr>
            </w:pPr>
          </w:p>
        </w:tc>
        <w:tc>
          <w:tcPr>
            <w:tcW w:w="1418" w:type="dxa"/>
            <w:vMerge/>
            <w:tcBorders>
              <w:top w:val="single" w:sz="2" w:space="0" w:color="000000"/>
              <w:left w:val="single" w:sz="2" w:space="0" w:color="000000"/>
              <w:bottom w:val="single" w:sz="4" w:space="0" w:color="auto"/>
              <w:right w:val="single" w:sz="2" w:space="0" w:color="000000"/>
            </w:tcBorders>
            <w:shd w:val="clear" w:color="auto" w:fill="FFFFFF"/>
          </w:tcPr>
          <w:p w14:paraId="55C14EE5" w14:textId="77777777" w:rsidR="00750590" w:rsidRPr="0060588A" w:rsidRDefault="00750590" w:rsidP="00DC3F2E">
            <w:pPr>
              <w:spacing w:before="16" w:after="16" w:line="30" w:lineRule="atLeast"/>
              <w:ind w:left="5"/>
              <w:rPr>
                <w:rFonts w:eastAsia="Century Gothic" w:cs="Times New Roman"/>
                <w:kern w:val="0"/>
                <w:sz w:val="16"/>
                <w:szCs w:val="16"/>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73FC9987" w14:textId="77777777" w:rsidR="00750590" w:rsidRPr="0060588A" w:rsidRDefault="00750590" w:rsidP="00DC3F2E">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3C9AD74A" w14:textId="77777777" w:rsidR="00750590" w:rsidRPr="0060588A" w:rsidRDefault="00750590" w:rsidP="00DC3F2E">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B42067B"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EFF52EE"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41D61C8"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663D1005" w14:textId="77777777" w:rsidR="00750590" w:rsidRPr="0060588A" w:rsidRDefault="00750590" w:rsidP="00DC3F2E">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F9C6BE7"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EE45FD3"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A3CF280"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F2FF1F6"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D6265ED"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95526761"/>
              <w:date>
                <w:dateFormat w:val="dd.MM.yyyy"/>
                <w:lid w:val="de-CH"/>
                <w:storeMappedDataAs w:val="dateTime"/>
                <w:calendar w:val="gregorian"/>
              </w:date>
            </w:sdtPr>
            <w:sdtEndPr/>
            <w:sdtContent>
              <w:p w14:paraId="62ECFCCD" w14:textId="77777777" w:rsidR="00750590" w:rsidRPr="0060588A" w:rsidRDefault="00750590" w:rsidP="00DC3F2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8AB3E28" w14:textId="77777777" w:rsidR="00750590" w:rsidRPr="0060588A" w:rsidRDefault="00750590" w:rsidP="00DC3F2E">
            <w:pPr>
              <w:autoSpaceDE w:val="0"/>
              <w:autoSpaceDN w:val="0"/>
              <w:adjustRightInd w:val="0"/>
              <w:contextualSpacing/>
              <w:rPr>
                <w:rFonts w:ascii="Arial" w:eastAsia="Century Gothic" w:hAnsi="Arial" w:cs="Arial"/>
                <w:bCs/>
                <w:kern w:val="0"/>
                <w:sz w:val="14"/>
                <w:szCs w:val="14"/>
                <w:lang w:eastAsia="de-CH"/>
                <w14:ligatures w14:val="none"/>
              </w:rPr>
            </w:pPr>
          </w:p>
          <w:p w14:paraId="1C7C5DC6"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750590" w:rsidRPr="0060588A" w14:paraId="46138C22" w14:textId="77777777" w:rsidTr="00DC3F2E">
        <w:trPr>
          <w:trHeight w:val="1269"/>
        </w:trPr>
        <w:tc>
          <w:tcPr>
            <w:tcW w:w="1735" w:type="dxa"/>
            <w:vMerge/>
            <w:tcBorders>
              <w:top w:val="single" w:sz="2" w:space="0" w:color="000000"/>
              <w:left w:val="single" w:sz="18" w:space="0" w:color="000000"/>
              <w:bottom w:val="single" w:sz="4" w:space="0" w:color="auto"/>
              <w:right w:val="single" w:sz="2" w:space="0" w:color="000000"/>
            </w:tcBorders>
            <w:shd w:val="clear" w:color="auto" w:fill="auto"/>
          </w:tcPr>
          <w:p w14:paraId="56D47956" w14:textId="77777777" w:rsidR="00750590" w:rsidRPr="0060588A" w:rsidRDefault="00750590" w:rsidP="00DC3F2E">
            <w:pPr>
              <w:tabs>
                <w:tab w:val="left" w:pos="8250"/>
              </w:tabs>
              <w:spacing w:before="16" w:after="16" w:line="30" w:lineRule="atLeast"/>
              <w:rPr>
                <w:rFonts w:eastAsia="Century Gothic" w:cs="Times New Roman"/>
                <w:kern w:val="0"/>
                <w:sz w:val="16"/>
                <w:szCs w:val="16"/>
                <w:lang w:eastAsia="de-CH"/>
                <w14:ligatures w14:val="none"/>
              </w:rPr>
            </w:pPr>
          </w:p>
        </w:tc>
        <w:tc>
          <w:tcPr>
            <w:tcW w:w="1418" w:type="dxa"/>
            <w:vMerge/>
            <w:tcBorders>
              <w:top w:val="single" w:sz="2" w:space="0" w:color="000000"/>
              <w:left w:val="single" w:sz="2" w:space="0" w:color="000000"/>
              <w:bottom w:val="single" w:sz="4" w:space="0" w:color="auto"/>
              <w:right w:val="single" w:sz="2" w:space="0" w:color="000000"/>
            </w:tcBorders>
            <w:shd w:val="clear" w:color="auto" w:fill="FFFFFF"/>
          </w:tcPr>
          <w:p w14:paraId="303FC9D6" w14:textId="77777777" w:rsidR="00750590" w:rsidRPr="0060588A" w:rsidRDefault="00750590" w:rsidP="00DC3F2E">
            <w:pPr>
              <w:spacing w:before="16" w:after="16" w:line="30" w:lineRule="atLeast"/>
              <w:ind w:left="5"/>
              <w:rPr>
                <w:rFonts w:eastAsia="Century Gothic" w:cs="Times New Roman"/>
                <w:kern w:val="0"/>
                <w:sz w:val="16"/>
                <w:szCs w:val="16"/>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1A2ED84F" w14:textId="77777777" w:rsidR="00750590" w:rsidRPr="0060588A" w:rsidRDefault="00750590" w:rsidP="00DC3F2E">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122CFFB5" w14:textId="77777777" w:rsidR="00750590" w:rsidRPr="0060588A" w:rsidRDefault="00750590" w:rsidP="00DC3F2E">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35A6E49"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F45D4D1"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50217C9"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C576D42" w14:textId="77777777" w:rsidR="00750590" w:rsidRPr="0060588A" w:rsidRDefault="00750590" w:rsidP="00DC3F2E">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0764C0"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3B1098C"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9C7F3A2"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6DA7B65"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6BCC0F5"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10871655"/>
              <w:date>
                <w:dateFormat w:val="dd.MM.yyyy"/>
                <w:lid w:val="de-CH"/>
                <w:storeMappedDataAs w:val="dateTime"/>
                <w:calendar w:val="gregorian"/>
              </w:date>
            </w:sdtPr>
            <w:sdtEndPr/>
            <w:sdtContent>
              <w:p w14:paraId="72436D17" w14:textId="77777777" w:rsidR="00750590" w:rsidRPr="0060588A" w:rsidRDefault="00750590" w:rsidP="00DC3F2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FBCEF63" w14:textId="77777777" w:rsidR="00750590" w:rsidRPr="0060588A" w:rsidRDefault="00750590" w:rsidP="00DC3F2E">
            <w:pPr>
              <w:autoSpaceDE w:val="0"/>
              <w:autoSpaceDN w:val="0"/>
              <w:adjustRightInd w:val="0"/>
              <w:contextualSpacing/>
              <w:rPr>
                <w:rFonts w:ascii="Arial" w:eastAsia="Century Gothic" w:hAnsi="Arial" w:cs="Arial"/>
                <w:bCs/>
                <w:kern w:val="0"/>
                <w:sz w:val="14"/>
                <w:szCs w:val="14"/>
                <w:lang w:eastAsia="de-CH"/>
                <w14:ligatures w14:val="none"/>
              </w:rPr>
            </w:pPr>
          </w:p>
          <w:p w14:paraId="2E386F53" w14:textId="77777777" w:rsidR="00750590" w:rsidRPr="0060588A" w:rsidRDefault="00750590" w:rsidP="00DC3F2E">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bl>
    <w:p w14:paraId="76F3CB0A" w14:textId="77777777" w:rsidR="00750590" w:rsidRPr="0060588A" w:rsidRDefault="00750590" w:rsidP="00750590"/>
    <w:p w14:paraId="60B85435" w14:textId="22789F5B" w:rsidR="002A3E4D" w:rsidRPr="0060588A" w:rsidRDefault="002A3E4D" w:rsidP="002A3E4D">
      <w:pPr>
        <w:sectPr w:rsidR="002A3E4D" w:rsidRPr="0060588A" w:rsidSect="00402CBC">
          <w:pgSz w:w="16838" w:h="11906" w:orient="landscape" w:code="9"/>
          <w:pgMar w:top="1236" w:right="851" w:bottom="851" w:left="1236" w:header="567" w:footer="283" w:gutter="0"/>
          <w:cols w:space="708"/>
          <w:docGrid w:linePitch="360"/>
        </w:sectPr>
      </w:pPr>
    </w:p>
    <w:p w14:paraId="155F7A08" w14:textId="7DE4142D" w:rsidR="00184EFA" w:rsidRPr="0060588A" w:rsidRDefault="00184EFA" w:rsidP="00E911FE">
      <w:pPr>
        <w:pStyle w:val="berschrift1"/>
      </w:pPr>
      <w:bookmarkStart w:id="57" w:name="_Toc152777067"/>
      <w:bookmarkStart w:id="58" w:name="_Toc152828108"/>
      <w:bookmarkStart w:id="59" w:name="_Toc169696647"/>
      <w:bookmarkEnd w:id="52"/>
      <w:bookmarkEnd w:id="53"/>
      <w:r w:rsidRPr="0060588A">
        <w:lastRenderedPageBreak/>
        <w:t>Panoramica della formazione</w:t>
      </w:r>
      <w:bookmarkEnd w:id="57"/>
      <w:bookmarkEnd w:id="58"/>
      <w:bookmarkEnd w:id="59"/>
    </w:p>
    <w:p w14:paraId="74397567" w14:textId="4FC18122" w:rsidR="00800A19" w:rsidRDefault="002B362B" w:rsidP="00F3771D">
      <w:pPr>
        <w:autoSpaceDE w:val="0"/>
        <w:autoSpaceDN w:val="0"/>
        <w:adjustRightInd w:val="0"/>
        <w:spacing w:line="276" w:lineRule="auto"/>
        <w:ind w:right="-425"/>
        <w:rPr>
          <w:rFonts w:eastAsia="Century Gothic" w:cs="Times New Roman"/>
          <w:b/>
          <w:kern w:val="0"/>
          <w:sz w:val="24"/>
          <w:szCs w:val="24"/>
          <w:lang w:eastAsia="de-CH"/>
          <w14:ligatures w14:val="none"/>
        </w:rPr>
      </w:pPr>
      <w:r w:rsidRPr="002B362B">
        <w:rPr>
          <w:rFonts w:eastAsia="Century Gothic" w:cs="Times New Roman"/>
          <w:b/>
          <w:kern w:val="0"/>
          <w:sz w:val="24"/>
          <w:szCs w:val="24"/>
          <w:lang w:eastAsia="de-CH"/>
          <w14:ligatures w14:val="none"/>
        </w:rPr>
        <w:t>Impermeabilizzatrice AFC / Impermeabilizzatore AFC</w:t>
      </w:r>
    </w:p>
    <w:p w14:paraId="53FCF9FF" w14:textId="77777777" w:rsidR="002B362B" w:rsidRPr="0060588A" w:rsidRDefault="002B362B" w:rsidP="00F3771D">
      <w:pPr>
        <w:autoSpaceDE w:val="0"/>
        <w:autoSpaceDN w:val="0"/>
        <w:adjustRightInd w:val="0"/>
        <w:spacing w:line="276" w:lineRule="auto"/>
        <w:ind w:right="-425"/>
        <w:rPr>
          <w:rFonts w:eastAsia="Century Gothic" w:cs="Times New Roman"/>
          <w:b/>
          <w:kern w:val="0"/>
          <w:sz w:val="24"/>
          <w:szCs w:val="24"/>
          <w:lang w:eastAsia="de-CH"/>
          <w14:ligatures w14:val="none"/>
        </w:rPr>
      </w:pPr>
    </w:p>
    <w:tbl>
      <w:tblPr>
        <w:tblStyle w:val="Tabellenraster21"/>
        <w:tblW w:w="9641" w:type="dxa"/>
        <w:tblInd w:w="-5" w:type="dxa"/>
        <w:tblLook w:val="04A0" w:firstRow="1" w:lastRow="0" w:firstColumn="1" w:lastColumn="0" w:noHBand="0" w:noVBand="1"/>
      </w:tblPr>
      <w:tblGrid>
        <w:gridCol w:w="3685"/>
        <w:gridCol w:w="993"/>
        <w:gridCol w:w="827"/>
        <w:gridCol w:w="827"/>
        <w:gridCol w:w="827"/>
        <w:gridCol w:w="827"/>
        <w:gridCol w:w="827"/>
        <w:gridCol w:w="828"/>
      </w:tblGrid>
      <w:tr w:rsidR="00184EFA" w:rsidRPr="0060588A" w14:paraId="68238D92" w14:textId="77777777" w:rsidTr="00E329C4">
        <w:trPr>
          <w:cantSplit/>
          <w:trHeight w:val="1814"/>
        </w:trPr>
        <w:tc>
          <w:tcPr>
            <w:tcW w:w="3685" w:type="dxa"/>
            <w:vAlign w:val="center"/>
          </w:tcPr>
          <w:p w14:paraId="48EAA991" w14:textId="5582D975" w:rsidR="00184EFA" w:rsidRPr="0060588A" w:rsidRDefault="00184EFA" w:rsidP="00E329C4">
            <w:pPr>
              <w:rPr>
                <w:rFonts w:eastAsia="Calibri"/>
                <w:b/>
                <w:sz w:val="20"/>
                <w:szCs w:val="20"/>
              </w:rPr>
            </w:pPr>
            <w:proofErr w:type="gramStart"/>
            <w:r w:rsidRPr="0060588A">
              <w:rPr>
                <w:rFonts w:eastAsia="Calibri"/>
                <w:b/>
                <w:sz w:val="20"/>
                <w:szCs w:val="20"/>
              </w:rPr>
              <w:t>3°</w:t>
            </w:r>
            <w:proofErr w:type="gramEnd"/>
            <w:r w:rsidRPr="0060588A">
              <w:rPr>
                <w:rFonts w:eastAsia="Calibri"/>
                <w:b/>
                <w:sz w:val="20"/>
                <w:szCs w:val="20"/>
              </w:rPr>
              <w:t xml:space="preserve"> anno </w:t>
            </w:r>
          </w:p>
          <w:p w14:paraId="6D780D98" w14:textId="77777777" w:rsidR="00184EFA" w:rsidRPr="0060588A" w:rsidRDefault="00184EFA" w:rsidP="00E329C4">
            <w:pPr>
              <w:rPr>
                <w:rFonts w:eastAsia="Calibri"/>
                <w:sz w:val="20"/>
                <w:szCs w:val="20"/>
              </w:rPr>
            </w:pPr>
            <w:r w:rsidRPr="0060588A">
              <w:rPr>
                <w:rFonts w:eastAsia="Calibri"/>
                <w:sz w:val="20"/>
                <w:szCs w:val="20"/>
              </w:rPr>
              <w:t>Formazione specifica per il lavoro</w:t>
            </w:r>
          </w:p>
        </w:tc>
        <w:tc>
          <w:tcPr>
            <w:tcW w:w="993" w:type="dxa"/>
            <w:textDirection w:val="btLr"/>
          </w:tcPr>
          <w:p w14:paraId="31AE6BF8" w14:textId="77777777" w:rsidR="00184EFA" w:rsidRPr="0060588A" w:rsidRDefault="00184EFA" w:rsidP="00E329C4">
            <w:pPr>
              <w:ind w:left="113" w:right="113"/>
              <w:jc w:val="center"/>
              <w:rPr>
                <w:rFonts w:eastAsia="Calibri"/>
                <w:sz w:val="16"/>
                <w:szCs w:val="16"/>
              </w:rPr>
            </w:pPr>
            <w:r w:rsidRPr="0060588A">
              <w:rPr>
                <w:rFonts w:eastAsia="Calibri"/>
                <w:sz w:val="16"/>
                <w:szCs w:val="16"/>
              </w:rPr>
              <w:t>Classi suddivise per professione</w:t>
            </w:r>
          </w:p>
        </w:tc>
        <w:tc>
          <w:tcPr>
            <w:tcW w:w="827" w:type="dxa"/>
            <w:vMerge w:val="restart"/>
            <w:shd w:val="clear" w:color="auto" w:fill="365F91"/>
            <w:textDirection w:val="btLr"/>
            <w:vAlign w:val="center"/>
          </w:tcPr>
          <w:p w14:paraId="0B70C45E" w14:textId="4BD2FBB4" w:rsidR="00184EFA" w:rsidRPr="0035175F" w:rsidRDefault="00554FC0" w:rsidP="00E329C4">
            <w:pPr>
              <w:ind w:left="113" w:right="113"/>
              <w:jc w:val="center"/>
              <w:rPr>
                <w:rFonts w:eastAsia="Calibri"/>
                <w:b/>
              </w:rPr>
            </w:pPr>
            <w:r w:rsidRPr="0035175F">
              <w:rPr>
                <w:rFonts w:eastAsia="Calibri"/>
                <w:b/>
              </w:rPr>
              <w:t>Impermeabilizzatore</w:t>
            </w:r>
          </w:p>
        </w:tc>
        <w:tc>
          <w:tcPr>
            <w:tcW w:w="827" w:type="dxa"/>
            <w:vMerge w:val="restart"/>
            <w:shd w:val="clear" w:color="auto" w:fill="95B3D7"/>
            <w:textDirection w:val="btLr"/>
            <w:vAlign w:val="center"/>
          </w:tcPr>
          <w:p w14:paraId="0029F144" w14:textId="012CF100" w:rsidR="00184EFA" w:rsidRPr="0060588A" w:rsidRDefault="00897F1A" w:rsidP="00E329C4">
            <w:pPr>
              <w:ind w:left="113" w:right="113"/>
              <w:jc w:val="center"/>
              <w:rPr>
                <w:rFonts w:eastAsia="Calibri"/>
              </w:rPr>
            </w:pPr>
            <w:r w:rsidRPr="0060588A">
              <w:rPr>
                <w:rFonts w:eastAsia="Calibri"/>
              </w:rPr>
              <w:t>C</w:t>
            </w:r>
            <w:r w:rsidR="000E00C7" w:rsidRPr="0060588A">
              <w:rPr>
                <w:rFonts w:eastAsia="Calibri"/>
              </w:rPr>
              <w:t>o</w:t>
            </w:r>
            <w:r w:rsidRPr="0060588A">
              <w:rPr>
                <w:rFonts w:eastAsia="Calibri"/>
              </w:rPr>
              <w:t>pritetto</w:t>
            </w:r>
          </w:p>
        </w:tc>
        <w:tc>
          <w:tcPr>
            <w:tcW w:w="827" w:type="dxa"/>
            <w:vMerge w:val="restart"/>
            <w:shd w:val="clear" w:color="auto" w:fill="B8CCE4"/>
            <w:textDirection w:val="btLr"/>
            <w:vAlign w:val="center"/>
          </w:tcPr>
          <w:p w14:paraId="64196A22" w14:textId="3110FFBE" w:rsidR="00184EFA" w:rsidRPr="0060588A" w:rsidRDefault="00677DB9" w:rsidP="00E329C4">
            <w:pPr>
              <w:ind w:left="113" w:right="113"/>
              <w:jc w:val="center"/>
              <w:rPr>
                <w:rFonts w:eastAsia="Calibri"/>
              </w:rPr>
            </w:pPr>
            <w:r w:rsidRPr="0060588A">
              <w:rPr>
                <w:rFonts w:eastAsia="Calibri"/>
              </w:rPr>
              <w:t>Costr</w:t>
            </w:r>
            <w:r w:rsidR="00443FA8" w:rsidRPr="0060588A">
              <w:rPr>
                <w:rFonts w:eastAsia="Calibri"/>
              </w:rPr>
              <w:t>uttore di facciate</w:t>
            </w:r>
          </w:p>
        </w:tc>
        <w:tc>
          <w:tcPr>
            <w:tcW w:w="827" w:type="dxa"/>
            <w:vMerge w:val="restart"/>
            <w:shd w:val="clear" w:color="auto" w:fill="DBE5F1"/>
            <w:textDirection w:val="btLr"/>
            <w:vAlign w:val="center"/>
          </w:tcPr>
          <w:p w14:paraId="3E098F8B" w14:textId="5E3FC204" w:rsidR="00184EFA" w:rsidRPr="0060588A" w:rsidRDefault="00B54D16" w:rsidP="00E329C4">
            <w:pPr>
              <w:ind w:left="113" w:right="113"/>
              <w:jc w:val="center"/>
              <w:rPr>
                <w:rFonts w:eastAsia="Calibri"/>
              </w:rPr>
            </w:pPr>
            <w:r w:rsidRPr="0060588A">
              <w:rPr>
                <w:rFonts w:eastAsia="Calibri"/>
              </w:rPr>
              <w:t>Costruttore di p</w:t>
            </w:r>
            <w:r w:rsidR="00120F19" w:rsidRPr="0060588A">
              <w:rPr>
                <w:rFonts w:eastAsia="Calibri"/>
              </w:rPr>
              <w:t>onteggi</w:t>
            </w:r>
          </w:p>
        </w:tc>
        <w:tc>
          <w:tcPr>
            <w:tcW w:w="827" w:type="dxa"/>
            <w:vMerge w:val="restart"/>
            <w:shd w:val="clear" w:color="auto" w:fill="F2F2F2"/>
            <w:textDirection w:val="btLr"/>
            <w:vAlign w:val="center"/>
          </w:tcPr>
          <w:p w14:paraId="0FD48CA8" w14:textId="61F1498C" w:rsidR="00184EFA" w:rsidRPr="0060588A" w:rsidRDefault="00554FC0" w:rsidP="00E329C4">
            <w:pPr>
              <w:ind w:left="113" w:right="113"/>
              <w:jc w:val="center"/>
              <w:rPr>
                <w:rFonts w:eastAsia="Calibri"/>
              </w:rPr>
            </w:pPr>
            <w:r w:rsidRPr="0060588A">
              <w:rPr>
                <w:rFonts w:eastAsia="Calibri"/>
              </w:rPr>
              <w:t>Schermature</w:t>
            </w:r>
          </w:p>
        </w:tc>
        <w:tc>
          <w:tcPr>
            <w:tcW w:w="828" w:type="dxa"/>
            <w:vMerge w:val="restart"/>
            <w:shd w:val="clear" w:color="auto" w:fill="auto"/>
            <w:textDirection w:val="btLr"/>
            <w:vAlign w:val="center"/>
          </w:tcPr>
          <w:p w14:paraId="6824D59B" w14:textId="4F02E98C" w:rsidR="00184EFA" w:rsidRPr="0035175F" w:rsidRDefault="009D4F80" w:rsidP="00E329C4">
            <w:pPr>
              <w:ind w:left="113" w:right="113"/>
              <w:jc w:val="center"/>
              <w:rPr>
                <w:rFonts w:eastAsia="Calibri"/>
              </w:rPr>
            </w:pPr>
            <w:r w:rsidRPr="0035175F">
              <w:rPr>
                <w:rFonts w:eastAsia="Calibri"/>
              </w:rPr>
              <w:t xml:space="preserve"> Impiant</w:t>
            </w:r>
            <w:r w:rsidR="00E057D5" w:rsidRPr="0035175F">
              <w:rPr>
                <w:rFonts w:eastAsia="Calibri"/>
              </w:rPr>
              <w:t>i s</w:t>
            </w:r>
            <w:r w:rsidR="00184EFA" w:rsidRPr="0035175F">
              <w:rPr>
                <w:rFonts w:eastAsia="Calibri"/>
              </w:rPr>
              <w:t>olar</w:t>
            </w:r>
            <w:r w:rsidR="007C3BB4" w:rsidRPr="0035175F">
              <w:rPr>
                <w:rFonts w:eastAsia="Calibri"/>
              </w:rPr>
              <w:t>i</w:t>
            </w:r>
          </w:p>
        </w:tc>
      </w:tr>
      <w:tr w:rsidR="00184EFA" w:rsidRPr="0060588A" w14:paraId="5F54C16C" w14:textId="77777777" w:rsidTr="00E329C4">
        <w:trPr>
          <w:cantSplit/>
          <w:trHeight w:val="1814"/>
        </w:trPr>
        <w:tc>
          <w:tcPr>
            <w:tcW w:w="3685" w:type="dxa"/>
            <w:vAlign w:val="center"/>
          </w:tcPr>
          <w:p w14:paraId="36FB1A51" w14:textId="17DD3925" w:rsidR="00184EFA" w:rsidRPr="0060588A" w:rsidRDefault="00184EFA" w:rsidP="00E329C4">
            <w:pPr>
              <w:rPr>
                <w:rFonts w:eastAsia="Calibri"/>
                <w:b/>
                <w:sz w:val="20"/>
                <w:szCs w:val="20"/>
              </w:rPr>
            </w:pPr>
            <w:proofErr w:type="gramStart"/>
            <w:r w:rsidRPr="0060588A">
              <w:rPr>
                <w:rFonts w:eastAsia="Calibri"/>
                <w:b/>
                <w:sz w:val="20"/>
                <w:szCs w:val="20"/>
              </w:rPr>
              <w:t>2°</w:t>
            </w:r>
            <w:proofErr w:type="gramEnd"/>
            <w:r w:rsidRPr="0060588A">
              <w:rPr>
                <w:rFonts w:eastAsia="Calibri"/>
                <w:b/>
                <w:sz w:val="20"/>
                <w:szCs w:val="20"/>
              </w:rPr>
              <w:t xml:space="preserve"> anno </w:t>
            </w:r>
          </w:p>
          <w:p w14:paraId="5A2D6E11" w14:textId="77777777" w:rsidR="00184EFA" w:rsidRPr="0060588A" w:rsidRDefault="00184EFA" w:rsidP="00E329C4">
            <w:pPr>
              <w:rPr>
                <w:rFonts w:eastAsia="Calibri"/>
                <w:sz w:val="20"/>
                <w:szCs w:val="20"/>
              </w:rPr>
            </w:pPr>
            <w:r w:rsidRPr="0060588A">
              <w:rPr>
                <w:rFonts w:eastAsia="Calibri"/>
                <w:sz w:val="20"/>
                <w:szCs w:val="20"/>
              </w:rPr>
              <w:t>Formazione specifica per il lavoro</w:t>
            </w:r>
          </w:p>
        </w:tc>
        <w:tc>
          <w:tcPr>
            <w:tcW w:w="993" w:type="dxa"/>
            <w:textDirection w:val="btLr"/>
          </w:tcPr>
          <w:p w14:paraId="1BE45772" w14:textId="77777777" w:rsidR="00184EFA" w:rsidRPr="0060588A" w:rsidRDefault="00184EFA" w:rsidP="00E329C4">
            <w:pPr>
              <w:ind w:left="113" w:right="113"/>
              <w:jc w:val="center"/>
              <w:rPr>
                <w:rFonts w:eastAsia="Calibri"/>
                <w:sz w:val="16"/>
              </w:rPr>
            </w:pPr>
            <w:r w:rsidRPr="0060588A">
              <w:rPr>
                <w:rFonts w:eastAsia="Calibri"/>
                <w:sz w:val="16"/>
                <w:szCs w:val="16"/>
              </w:rPr>
              <w:t>Classi suddivise per professione</w:t>
            </w:r>
          </w:p>
        </w:tc>
        <w:tc>
          <w:tcPr>
            <w:tcW w:w="827" w:type="dxa"/>
            <w:vMerge/>
            <w:tcBorders>
              <w:bottom w:val="single" w:sz="4" w:space="0" w:color="auto"/>
            </w:tcBorders>
            <w:shd w:val="clear" w:color="auto" w:fill="365F91"/>
          </w:tcPr>
          <w:p w14:paraId="21FB7F04" w14:textId="77777777" w:rsidR="00184EFA" w:rsidRPr="0060588A" w:rsidRDefault="00184EFA" w:rsidP="00E329C4">
            <w:pPr>
              <w:rPr>
                <w:rFonts w:eastAsia="Calibri"/>
              </w:rPr>
            </w:pPr>
          </w:p>
        </w:tc>
        <w:tc>
          <w:tcPr>
            <w:tcW w:w="827" w:type="dxa"/>
            <w:vMerge/>
            <w:tcBorders>
              <w:bottom w:val="single" w:sz="4" w:space="0" w:color="auto"/>
            </w:tcBorders>
            <w:shd w:val="clear" w:color="auto" w:fill="95B3D7"/>
          </w:tcPr>
          <w:p w14:paraId="484484AF" w14:textId="77777777" w:rsidR="00184EFA" w:rsidRPr="0060588A" w:rsidRDefault="00184EFA" w:rsidP="00E329C4">
            <w:pPr>
              <w:rPr>
                <w:rFonts w:eastAsia="Calibri"/>
              </w:rPr>
            </w:pPr>
          </w:p>
        </w:tc>
        <w:tc>
          <w:tcPr>
            <w:tcW w:w="827" w:type="dxa"/>
            <w:vMerge/>
            <w:tcBorders>
              <w:bottom w:val="single" w:sz="4" w:space="0" w:color="auto"/>
            </w:tcBorders>
            <w:shd w:val="clear" w:color="auto" w:fill="B8CCE4"/>
          </w:tcPr>
          <w:p w14:paraId="07A30B50" w14:textId="77777777" w:rsidR="00184EFA" w:rsidRPr="0060588A" w:rsidRDefault="00184EFA" w:rsidP="00E329C4">
            <w:pPr>
              <w:rPr>
                <w:rFonts w:eastAsia="Calibri"/>
              </w:rPr>
            </w:pPr>
          </w:p>
        </w:tc>
        <w:tc>
          <w:tcPr>
            <w:tcW w:w="827" w:type="dxa"/>
            <w:vMerge/>
            <w:tcBorders>
              <w:bottom w:val="single" w:sz="4" w:space="0" w:color="auto"/>
            </w:tcBorders>
            <w:shd w:val="clear" w:color="auto" w:fill="DBE5F1"/>
          </w:tcPr>
          <w:p w14:paraId="14F5B875" w14:textId="77777777" w:rsidR="00184EFA" w:rsidRPr="0060588A" w:rsidRDefault="00184EFA" w:rsidP="00E329C4">
            <w:pPr>
              <w:rPr>
                <w:rFonts w:eastAsia="Calibri"/>
              </w:rPr>
            </w:pPr>
          </w:p>
        </w:tc>
        <w:tc>
          <w:tcPr>
            <w:tcW w:w="827" w:type="dxa"/>
            <w:vMerge/>
            <w:tcBorders>
              <w:bottom w:val="single" w:sz="4" w:space="0" w:color="auto"/>
            </w:tcBorders>
            <w:shd w:val="clear" w:color="auto" w:fill="F2F2F2"/>
          </w:tcPr>
          <w:p w14:paraId="31B2236B" w14:textId="77777777" w:rsidR="00184EFA" w:rsidRPr="0060588A" w:rsidRDefault="00184EFA" w:rsidP="00E329C4">
            <w:pPr>
              <w:rPr>
                <w:rFonts w:eastAsia="Calibri"/>
              </w:rPr>
            </w:pPr>
          </w:p>
        </w:tc>
        <w:tc>
          <w:tcPr>
            <w:tcW w:w="828" w:type="dxa"/>
            <w:vMerge/>
            <w:tcBorders>
              <w:bottom w:val="single" w:sz="4" w:space="0" w:color="auto"/>
            </w:tcBorders>
            <w:shd w:val="clear" w:color="auto" w:fill="auto"/>
          </w:tcPr>
          <w:p w14:paraId="1A057B38" w14:textId="77777777" w:rsidR="00184EFA" w:rsidRPr="0060588A" w:rsidRDefault="00184EFA" w:rsidP="00E329C4">
            <w:pPr>
              <w:rPr>
                <w:rFonts w:eastAsia="Calibri"/>
              </w:rPr>
            </w:pPr>
          </w:p>
        </w:tc>
      </w:tr>
      <w:tr w:rsidR="00184EFA" w:rsidRPr="0060588A" w14:paraId="1D013CED" w14:textId="77777777" w:rsidTr="00E329C4">
        <w:trPr>
          <w:cantSplit/>
          <w:trHeight w:val="1814"/>
        </w:trPr>
        <w:tc>
          <w:tcPr>
            <w:tcW w:w="3685" w:type="dxa"/>
            <w:vAlign w:val="center"/>
          </w:tcPr>
          <w:p w14:paraId="518D4146" w14:textId="2D6B9530" w:rsidR="00184EFA" w:rsidRPr="0060588A" w:rsidRDefault="00184EFA" w:rsidP="00E329C4">
            <w:pPr>
              <w:rPr>
                <w:rFonts w:eastAsia="Calibri"/>
                <w:b/>
                <w:sz w:val="20"/>
                <w:szCs w:val="20"/>
              </w:rPr>
            </w:pPr>
            <w:proofErr w:type="gramStart"/>
            <w:r w:rsidRPr="0060588A">
              <w:rPr>
                <w:rFonts w:eastAsia="Calibri"/>
                <w:b/>
                <w:sz w:val="20"/>
                <w:szCs w:val="20"/>
              </w:rPr>
              <w:t>1°</w:t>
            </w:r>
            <w:proofErr w:type="gramEnd"/>
            <w:r w:rsidRPr="0060588A">
              <w:rPr>
                <w:rFonts w:eastAsia="Calibri"/>
                <w:b/>
                <w:sz w:val="20"/>
                <w:szCs w:val="20"/>
              </w:rPr>
              <w:t xml:space="preserve"> anno </w:t>
            </w:r>
          </w:p>
          <w:p w14:paraId="330DE9A1" w14:textId="77777777" w:rsidR="00184EFA" w:rsidRPr="0060588A" w:rsidRDefault="00184EFA" w:rsidP="00E329C4">
            <w:pPr>
              <w:rPr>
                <w:rFonts w:eastAsia="Calibri"/>
                <w:sz w:val="20"/>
                <w:szCs w:val="20"/>
              </w:rPr>
            </w:pPr>
            <w:r w:rsidRPr="0060588A">
              <w:rPr>
                <w:rFonts w:eastAsia="Calibri"/>
                <w:sz w:val="20"/>
                <w:szCs w:val="20"/>
              </w:rPr>
              <w:t>Formazione di base interdisciplinare</w:t>
            </w:r>
          </w:p>
        </w:tc>
        <w:tc>
          <w:tcPr>
            <w:tcW w:w="993" w:type="dxa"/>
            <w:textDirection w:val="btLr"/>
          </w:tcPr>
          <w:p w14:paraId="37C89F1A" w14:textId="77777777" w:rsidR="00184EFA" w:rsidRPr="0060588A" w:rsidRDefault="00184EFA" w:rsidP="00E329C4">
            <w:pPr>
              <w:ind w:left="113" w:right="113"/>
              <w:jc w:val="center"/>
              <w:rPr>
                <w:rFonts w:eastAsia="Calibri"/>
                <w:sz w:val="16"/>
                <w:szCs w:val="16"/>
              </w:rPr>
            </w:pPr>
            <w:r w:rsidRPr="0060588A">
              <w:rPr>
                <w:rFonts w:eastAsia="Calibri"/>
                <w:sz w:val="16"/>
                <w:szCs w:val="16"/>
              </w:rPr>
              <w:t>Lezioni con studenti di tutte le professioni</w:t>
            </w:r>
          </w:p>
        </w:tc>
        <w:tc>
          <w:tcPr>
            <w:tcW w:w="4963" w:type="dxa"/>
            <w:gridSpan w:val="6"/>
            <w:shd w:val="clear" w:color="auto" w:fill="365F91"/>
            <w:vAlign w:val="center"/>
          </w:tcPr>
          <w:p w14:paraId="268C8B94" w14:textId="77777777" w:rsidR="00184EFA" w:rsidRPr="0060588A" w:rsidRDefault="00184EFA" w:rsidP="00E329C4">
            <w:pPr>
              <w:jc w:val="center"/>
              <w:rPr>
                <w:rFonts w:eastAsia="Calibri"/>
              </w:rPr>
            </w:pPr>
            <w:r w:rsidRPr="0060588A">
              <w:rPr>
                <w:rFonts w:eastAsia="Calibri"/>
              </w:rPr>
              <w:t>Professioni nel campo dell'involucro edilizio AFC</w:t>
            </w:r>
          </w:p>
          <w:p w14:paraId="78D36C27" w14:textId="77777777" w:rsidR="00184EFA" w:rsidRPr="0060588A" w:rsidRDefault="00184EFA" w:rsidP="00E329C4">
            <w:pPr>
              <w:jc w:val="center"/>
              <w:rPr>
                <w:rFonts w:eastAsia="Calibri"/>
                <w:sz w:val="10"/>
              </w:rPr>
            </w:pPr>
          </w:p>
          <w:p w14:paraId="61E907A1" w14:textId="0D1C9783" w:rsidR="00184EFA" w:rsidRPr="0060588A" w:rsidRDefault="00184EFA" w:rsidP="00E329C4">
            <w:pPr>
              <w:jc w:val="center"/>
              <w:rPr>
                <w:rFonts w:eastAsia="Calibri"/>
                <w:sz w:val="20"/>
                <w:szCs w:val="20"/>
              </w:rPr>
            </w:pPr>
            <w:r w:rsidRPr="0060588A">
              <w:rPr>
                <w:rFonts w:eastAsia="Calibri"/>
                <w:sz w:val="20"/>
                <w:szCs w:val="20"/>
              </w:rPr>
              <w:t>Impermeabilizza</w:t>
            </w:r>
            <w:r w:rsidR="0083418B" w:rsidRPr="0060588A">
              <w:rPr>
                <w:rFonts w:eastAsia="Calibri"/>
                <w:sz w:val="20"/>
                <w:szCs w:val="20"/>
              </w:rPr>
              <w:t>tore</w:t>
            </w:r>
            <w:r w:rsidRPr="0060588A">
              <w:rPr>
                <w:rFonts w:eastAsia="Calibri"/>
                <w:sz w:val="20"/>
                <w:szCs w:val="20"/>
              </w:rPr>
              <w:t xml:space="preserve">– </w:t>
            </w:r>
            <w:r w:rsidR="0083418B" w:rsidRPr="0060588A">
              <w:rPr>
                <w:rFonts w:eastAsia="Calibri"/>
                <w:sz w:val="20"/>
                <w:szCs w:val="20"/>
              </w:rPr>
              <w:t>C</w:t>
            </w:r>
            <w:r w:rsidRPr="0060588A">
              <w:rPr>
                <w:rFonts w:eastAsia="Calibri"/>
                <w:sz w:val="20"/>
                <w:szCs w:val="20"/>
              </w:rPr>
              <w:t>op</w:t>
            </w:r>
            <w:r w:rsidR="0083418B" w:rsidRPr="0060588A">
              <w:rPr>
                <w:rFonts w:eastAsia="Calibri"/>
                <w:sz w:val="20"/>
                <w:szCs w:val="20"/>
              </w:rPr>
              <w:t>ritetto</w:t>
            </w:r>
            <w:r w:rsidRPr="0060588A">
              <w:rPr>
                <w:rFonts w:eastAsia="Calibri"/>
                <w:sz w:val="20"/>
                <w:szCs w:val="20"/>
              </w:rPr>
              <w:t xml:space="preserve"> – </w:t>
            </w:r>
            <w:r w:rsidR="00CC1A91" w:rsidRPr="0060588A">
              <w:rPr>
                <w:rFonts w:eastAsia="Calibri"/>
                <w:sz w:val="20"/>
                <w:szCs w:val="20"/>
              </w:rPr>
              <w:t>Costruttore di facciate</w:t>
            </w:r>
          </w:p>
          <w:p w14:paraId="43D6A83E" w14:textId="1E87CBEE" w:rsidR="00184EFA" w:rsidRPr="0060588A" w:rsidRDefault="00E057D5" w:rsidP="00E329C4">
            <w:pPr>
              <w:jc w:val="center"/>
              <w:rPr>
                <w:rFonts w:eastAsia="Calibri"/>
              </w:rPr>
            </w:pPr>
            <w:proofErr w:type="gramStart"/>
            <w:r w:rsidRPr="0060588A">
              <w:rPr>
                <w:rFonts w:eastAsia="Calibri"/>
                <w:sz w:val="20"/>
                <w:szCs w:val="20"/>
              </w:rPr>
              <w:t>Costruttore  di</w:t>
            </w:r>
            <w:proofErr w:type="gramEnd"/>
            <w:r w:rsidRPr="0060588A">
              <w:rPr>
                <w:rFonts w:eastAsia="Calibri"/>
                <w:sz w:val="20"/>
                <w:szCs w:val="20"/>
              </w:rPr>
              <w:t xml:space="preserve"> p</w:t>
            </w:r>
            <w:r w:rsidR="00184EFA" w:rsidRPr="0060588A">
              <w:rPr>
                <w:rFonts w:eastAsia="Calibri"/>
                <w:sz w:val="20"/>
                <w:szCs w:val="20"/>
              </w:rPr>
              <w:t xml:space="preserve">onteggi - </w:t>
            </w:r>
            <w:r w:rsidR="0083418B" w:rsidRPr="0060588A">
              <w:rPr>
                <w:rFonts w:eastAsia="Calibri"/>
                <w:sz w:val="20"/>
                <w:szCs w:val="20"/>
              </w:rPr>
              <w:t>Schermature</w:t>
            </w:r>
            <w:r w:rsidR="00184EFA" w:rsidRPr="0060588A">
              <w:rPr>
                <w:rFonts w:eastAsia="Calibri"/>
                <w:sz w:val="20"/>
                <w:szCs w:val="20"/>
              </w:rPr>
              <w:t xml:space="preserve"> </w:t>
            </w:r>
            <w:r w:rsidRPr="0060588A">
              <w:rPr>
                <w:rFonts w:eastAsia="Calibri"/>
                <w:sz w:val="20"/>
                <w:szCs w:val="20"/>
              </w:rPr>
              <w:t>–</w:t>
            </w:r>
            <w:r w:rsidR="00184EFA" w:rsidRPr="0060588A">
              <w:rPr>
                <w:rFonts w:eastAsia="Calibri"/>
                <w:sz w:val="20"/>
                <w:szCs w:val="20"/>
              </w:rPr>
              <w:t xml:space="preserve"> </w:t>
            </w:r>
            <w:r w:rsidRPr="0060588A">
              <w:rPr>
                <w:rFonts w:eastAsia="Calibri"/>
                <w:sz w:val="20"/>
                <w:szCs w:val="20"/>
              </w:rPr>
              <w:t>Impianti s</w:t>
            </w:r>
            <w:r w:rsidR="00184EFA" w:rsidRPr="0060588A">
              <w:rPr>
                <w:rFonts w:eastAsia="Calibri"/>
                <w:sz w:val="20"/>
                <w:szCs w:val="20"/>
              </w:rPr>
              <w:t>olar</w:t>
            </w:r>
            <w:r w:rsidR="0083418B" w:rsidRPr="0060588A">
              <w:rPr>
                <w:rFonts w:eastAsia="Calibri"/>
                <w:sz w:val="20"/>
                <w:szCs w:val="20"/>
              </w:rPr>
              <w:t>i</w:t>
            </w:r>
          </w:p>
        </w:tc>
      </w:tr>
    </w:tbl>
    <w:p w14:paraId="538B00E0" w14:textId="77777777" w:rsidR="00184EFA" w:rsidRPr="0060588A" w:rsidRDefault="00184EFA" w:rsidP="00184EFA">
      <w:pPr>
        <w:rPr>
          <w:rFonts w:eastAsia="Century Gothic"/>
          <w:bCs/>
          <w:kern w:val="0"/>
          <w:sz w:val="10"/>
          <w:szCs w:val="18"/>
          <w14:ligatures w14:val="none"/>
        </w:rPr>
      </w:pPr>
    </w:p>
    <w:p w14:paraId="16AD74BC" w14:textId="13471667" w:rsidR="00184EFA" w:rsidRPr="0060588A" w:rsidRDefault="009328A4" w:rsidP="009328A4">
      <w:pPr>
        <w:pStyle w:val="berschrift2"/>
        <w:rPr>
          <w:rFonts w:eastAsia="Century Gothic"/>
        </w:rPr>
      </w:pPr>
      <w:bookmarkStart w:id="60" w:name="_Toc169696648"/>
      <w:proofErr w:type="gramStart"/>
      <w:r w:rsidRPr="0060588A">
        <w:rPr>
          <w:rFonts w:eastAsia="Century Gothic"/>
        </w:rPr>
        <w:t>1°</w:t>
      </w:r>
      <w:proofErr w:type="gramEnd"/>
      <w:r w:rsidRPr="0060588A">
        <w:rPr>
          <w:rFonts w:eastAsia="Century Gothic"/>
        </w:rPr>
        <w:t xml:space="preserve"> anno</w:t>
      </w:r>
      <w:bookmarkEnd w:id="60"/>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52"/>
        <w:gridCol w:w="3690"/>
        <w:gridCol w:w="1134"/>
        <w:gridCol w:w="988"/>
        <w:gridCol w:w="1275"/>
      </w:tblGrid>
      <w:tr w:rsidR="00184EFA" w:rsidRPr="0060588A" w14:paraId="4F03EE1F" w14:textId="77777777" w:rsidTr="00A57132">
        <w:trPr>
          <w:trHeight w:val="227"/>
        </w:trPr>
        <w:tc>
          <w:tcPr>
            <w:tcW w:w="2552" w:type="dxa"/>
            <w:tcBorders>
              <w:bottom w:val="dashed" w:sz="4" w:space="0" w:color="auto"/>
            </w:tcBorders>
            <w:shd w:val="clear" w:color="auto" w:fill="auto"/>
            <w:vAlign w:val="center"/>
          </w:tcPr>
          <w:p w14:paraId="1763FE3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690" w:type="dxa"/>
            <w:tcBorders>
              <w:bottom w:val="dashed" w:sz="4" w:space="0" w:color="auto"/>
            </w:tcBorders>
            <w:shd w:val="clear" w:color="auto" w:fill="auto"/>
            <w:vAlign w:val="center"/>
          </w:tcPr>
          <w:p w14:paraId="721CDE2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vAlign w:val="center"/>
          </w:tcPr>
          <w:p w14:paraId="5884156D"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88" w:type="dxa"/>
            <w:tcBorders>
              <w:bottom w:val="dashed" w:sz="4" w:space="0" w:color="auto"/>
            </w:tcBorders>
            <w:shd w:val="clear" w:color="auto" w:fill="auto"/>
            <w:vAlign w:val="center"/>
          </w:tcPr>
          <w:p w14:paraId="5E36CF89"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275" w:type="dxa"/>
            <w:tcBorders>
              <w:bottom w:val="dashed" w:sz="4" w:space="0" w:color="auto"/>
            </w:tcBorders>
            <w:shd w:val="clear" w:color="auto" w:fill="auto"/>
            <w:vAlign w:val="center"/>
          </w:tcPr>
          <w:p w14:paraId="77C4ABE8"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EEDFDDC" w14:textId="77777777" w:rsidTr="00A57132">
        <w:trPr>
          <w:trHeight w:val="567"/>
        </w:trPr>
        <w:tc>
          <w:tcPr>
            <w:tcW w:w="2552" w:type="dxa"/>
            <w:tcBorders>
              <w:top w:val="dashed" w:sz="4" w:space="0" w:color="auto"/>
            </w:tcBorders>
            <w:shd w:val="clear" w:color="auto" w:fill="auto"/>
            <w:vAlign w:val="center"/>
          </w:tcPr>
          <w:p w14:paraId="3CC1CC8F"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0F6A5195" w14:textId="5B0F11AF"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Lezioni </w:t>
            </w:r>
          </w:p>
        </w:tc>
        <w:tc>
          <w:tcPr>
            <w:tcW w:w="3690" w:type="dxa"/>
            <w:tcBorders>
              <w:top w:val="dashed" w:sz="4" w:space="0" w:color="auto"/>
            </w:tcBorders>
            <w:shd w:val="clear" w:color="auto" w:fill="auto"/>
            <w:vAlign w:val="center"/>
          </w:tcPr>
          <w:p w14:paraId="7CC873B4" w14:textId="77777777" w:rsidR="00184EFA" w:rsidRPr="0060588A" w:rsidRDefault="00184EFA" w:rsidP="00E329C4">
            <w:pPr>
              <w:rPr>
                <w:rFonts w:eastAsia="Century Gothic"/>
                <w:bCs/>
                <w:kern w:val="0"/>
                <w:sz w:val="18"/>
                <w:szCs w:val="18"/>
                <w14:ligatures w14:val="none"/>
              </w:rPr>
            </w:pPr>
          </w:p>
          <w:p w14:paraId="310BB189" w14:textId="4864266C" w:rsidR="00184EFA" w:rsidRPr="0060588A" w:rsidRDefault="00676A6B" w:rsidP="00E329C4">
            <w:pPr>
              <w:rPr>
                <w:rFonts w:eastAsia="Century Gothic"/>
                <w:bCs/>
                <w:kern w:val="0"/>
                <w:sz w:val="18"/>
                <w:szCs w:val="18"/>
                <w14:ligatures w14:val="none"/>
              </w:rPr>
            </w:pPr>
            <w:r w:rsidRPr="0060588A">
              <w:rPr>
                <w:rFonts w:eastAsia="Century Gothic"/>
                <w:bCs/>
                <w:kern w:val="0"/>
                <w:sz w:val="18"/>
                <w:szCs w:val="18"/>
                <w14:ligatures w14:val="none"/>
              </w:rPr>
              <w:t>1 giorno a settimana</w:t>
            </w:r>
          </w:p>
        </w:tc>
        <w:tc>
          <w:tcPr>
            <w:tcW w:w="1134" w:type="dxa"/>
            <w:tcBorders>
              <w:top w:val="dashed" w:sz="4" w:space="0" w:color="auto"/>
            </w:tcBorders>
            <w:shd w:val="clear" w:color="auto" w:fill="auto"/>
            <w:vAlign w:val="center"/>
          </w:tcPr>
          <w:p w14:paraId="196397F0" w14:textId="27B4D1F7" w:rsidR="00184EFA" w:rsidRPr="0060588A" w:rsidRDefault="00AF4237" w:rsidP="00E329C4">
            <w:pPr>
              <w:rPr>
                <w:rFonts w:eastAsia="Century Gothic"/>
                <w:bCs/>
                <w:kern w:val="0"/>
                <w:sz w:val="18"/>
                <w:szCs w:val="18"/>
                <w14:ligatures w14:val="none"/>
              </w:rPr>
            </w:pPr>
            <w:r w:rsidRPr="0060588A">
              <w:rPr>
                <w:rFonts w:eastAsia="Century Gothic"/>
                <w:bCs/>
                <w:kern w:val="0"/>
                <w:sz w:val="18"/>
                <w:szCs w:val="18"/>
                <w14:ligatures w14:val="none"/>
              </w:rPr>
              <w:t>40</w:t>
            </w:r>
            <w:r w:rsidR="00C01E6A" w:rsidRPr="0060588A">
              <w:rPr>
                <w:rFonts w:eastAsia="Century Gothic"/>
                <w:bCs/>
                <w:kern w:val="0"/>
                <w:sz w:val="18"/>
                <w:szCs w:val="18"/>
                <w14:ligatures w14:val="none"/>
              </w:rPr>
              <w:t xml:space="preserve"> </w:t>
            </w:r>
            <w:r w:rsidR="00184EFA" w:rsidRPr="0060588A">
              <w:rPr>
                <w:rFonts w:eastAsia="Century Gothic"/>
                <w:bCs/>
                <w:kern w:val="0"/>
                <w:sz w:val="18"/>
                <w:szCs w:val="18"/>
                <w14:ligatures w14:val="none"/>
              </w:rPr>
              <w:t>settimane</w:t>
            </w:r>
          </w:p>
        </w:tc>
        <w:tc>
          <w:tcPr>
            <w:tcW w:w="988" w:type="dxa"/>
            <w:tcBorders>
              <w:top w:val="dashed" w:sz="4" w:space="0" w:color="auto"/>
            </w:tcBorders>
            <w:shd w:val="clear" w:color="auto" w:fill="auto"/>
            <w:vAlign w:val="center"/>
          </w:tcPr>
          <w:p w14:paraId="56B93A07" w14:textId="5CFF05D3" w:rsidR="00184EFA" w:rsidRPr="0060588A" w:rsidRDefault="00AF4237" w:rsidP="006A4E5C">
            <w:pPr>
              <w:rPr>
                <w:rFonts w:eastAsia="Century Gothic"/>
                <w:bCs/>
                <w:kern w:val="0"/>
                <w:sz w:val="18"/>
                <w:szCs w:val="18"/>
                <w14:ligatures w14:val="none"/>
              </w:rPr>
            </w:pPr>
            <w:r w:rsidRPr="0060588A">
              <w:rPr>
                <w:rFonts w:eastAsia="Century Gothic"/>
                <w:bCs/>
                <w:kern w:val="0"/>
                <w:sz w:val="18"/>
                <w:szCs w:val="18"/>
                <w14:ligatures w14:val="none"/>
              </w:rPr>
              <w:t>Trevano</w:t>
            </w:r>
          </w:p>
        </w:tc>
        <w:tc>
          <w:tcPr>
            <w:tcW w:w="1275" w:type="dxa"/>
            <w:tcBorders>
              <w:top w:val="dashed" w:sz="4" w:space="0" w:color="auto"/>
            </w:tcBorders>
            <w:shd w:val="clear" w:color="auto" w:fill="auto"/>
            <w:vAlign w:val="center"/>
          </w:tcPr>
          <w:p w14:paraId="1AF40845" w14:textId="75806484" w:rsidR="00184EFA" w:rsidRPr="0060588A" w:rsidRDefault="00184EFA" w:rsidP="005D6DE0">
            <w:pPr>
              <w:rPr>
                <w:rFonts w:eastAsia="Century Gothic"/>
                <w:bCs/>
                <w:kern w:val="0"/>
                <w:sz w:val="18"/>
                <w:szCs w:val="18"/>
                <w14:ligatures w14:val="none"/>
              </w:rPr>
            </w:pPr>
            <w:r w:rsidRPr="0060588A">
              <w:rPr>
                <w:rFonts w:eastAsia="Century Gothic"/>
                <w:bCs/>
                <w:kern w:val="0"/>
                <w:sz w:val="18"/>
                <w:szCs w:val="18"/>
                <w14:ligatures w14:val="none"/>
              </w:rPr>
              <w:t>spalmato su un anno scolastico</w:t>
            </w:r>
          </w:p>
        </w:tc>
      </w:tr>
      <w:tr w:rsidR="00184EFA" w:rsidRPr="0060588A" w14:paraId="0D2D2842" w14:textId="77777777" w:rsidTr="002307DC">
        <w:trPr>
          <w:trHeight w:val="454"/>
        </w:trPr>
        <w:tc>
          <w:tcPr>
            <w:tcW w:w="2552" w:type="dxa"/>
            <w:tcBorders>
              <w:top w:val="dashed" w:sz="4" w:space="0" w:color="auto"/>
            </w:tcBorders>
            <w:shd w:val="clear" w:color="auto" w:fill="auto"/>
            <w:vAlign w:val="center"/>
          </w:tcPr>
          <w:p w14:paraId="5E7DF3A1"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Corsi interaziendali</w:t>
            </w:r>
          </w:p>
        </w:tc>
        <w:tc>
          <w:tcPr>
            <w:tcW w:w="3690" w:type="dxa"/>
            <w:tcBorders>
              <w:top w:val="dashed" w:sz="4" w:space="0" w:color="auto"/>
            </w:tcBorders>
            <w:shd w:val="clear" w:color="auto" w:fill="auto"/>
            <w:vAlign w:val="center"/>
          </w:tcPr>
          <w:p w14:paraId="20F84F91" w14:textId="77777777" w:rsidR="00184EFA" w:rsidRPr="0060588A" w:rsidRDefault="00184EFA" w:rsidP="00E329C4">
            <w:pPr>
              <w:rPr>
                <w:rFonts w:eastAsia="Century Gothic"/>
                <w:bCs/>
                <w:kern w:val="0"/>
                <w:sz w:val="18"/>
                <w:szCs w:val="18"/>
                <w14:ligatures w14:val="none"/>
              </w:rPr>
            </w:pPr>
          </w:p>
        </w:tc>
        <w:tc>
          <w:tcPr>
            <w:tcW w:w="1134" w:type="dxa"/>
            <w:tcBorders>
              <w:top w:val="dashed" w:sz="4" w:space="0" w:color="auto"/>
            </w:tcBorders>
            <w:shd w:val="clear" w:color="auto" w:fill="auto"/>
            <w:vAlign w:val="center"/>
          </w:tcPr>
          <w:p w14:paraId="71112C9D" w14:textId="77777777" w:rsidR="00184EFA" w:rsidRPr="0060588A" w:rsidRDefault="00184EFA" w:rsidP="00E329C4">
            <w:pPr>
              <w:rPr>
                <w:rFonts w:eastAsia="Century Gothic"/>
                <w:bCs/>
                <w:kern w:val="0"/>
                <w:sz w:val="18"/>
                <w:szCs w:val="18"/>
                <w14:ligatures w14:val="none"/>
              </w:rPr>
            </w:pPr>
          </w:p>
        </w:tc>
        <w:tc>
          <w:tcPr>
            <w:tcW w:w="988" w:type="dxa"/>
            <w:tcBorders>
              <w:top w:val="dashed" w:sz="4" w:space="0" w:color="auto"/>
            </w:tcBorders>
            <w:shd w:val="clear" w:color="auto" w:fill="auto"/>
            <w:vAlign w:val="center"/>
          </w:tcPr>
          <w:p w14:paraId="3AE9730E" w14:textId="77777777" w:rsidR="00184EFA" w:rsidRPr="0060588A" w:rsidRDefault="00184EFA" w:rsidP="00E329C4">
            <w:pPr>
              <w:rPr>
                <w:rFonts w:eastAsia="Century Gothic"/>
                <w:bCs/>
                <w:kern w:val="0"/>
                <w:sz w:val="18"/>
                <w:szCs w:val="18"/>
                <w14:ligatures w14:val="none"/>
              </w:rPr>
            </w:pPr>
          </w:p>
        </w:tc>
        <w:tc>
          <w:tcPr>
            <w:tcW w:w="1275" w:type="dxa"/>
            <w:tcBorders>
              <w:top w:val="dashed" w:sz="4" w:space="0" w:color="auto"/>
            </w:tcBorders>
            <w:shd w:val="clear" w:color="auto" w:fill="auto"/>
            <w:vAlign w:val="center"/>
          </w:tcPr>
          <w:p w14:paraId="28EFA8D8" w14:textId="77777777" w:rsidR="00184EFA" w:rsidRPr="0060588A" w:rsidRDefault="00184EFA" w:rsidP="00E329C4">
            <w:pPr>
              <w:rPr>
                <w:rFonts w:eastAsia="Century Gothic"/>
                <w:bCs/>
                <w:kern w:val="0"/>
                <w:sz w:val="18"/>
                <w:szCs w:val="18"/>
                <w14:ligatures w14:val="none"/>
              </w:rPr>
            </w:pPr>
          </w:p>
        </w:tc>
      </w:tr>
      <w:tr w:rsidR="00184EFA" w:rsidRPr="0060588A" w14:paraId="15570093" w14:textId="77777777" w:rsidTr="002307DC">
        <w:trPr>
          <w:trHeight w:val="1134"/>
        </w:trPr>
        <w:tc>
          <w:tcPr>
            <w:tcW w:w="2552" w:type="dxa"/>
            <w:tcBorders>
              <w:bottom w:val="dashed" w:sz="4" w:space="0" w:color="auto"/>
            </w:tcBorders>
            <w:shd w:val="clear" w:color="auto" w:fill="auto"/>
          </w:tcPr>
          <w:p w14:paraId="186E31E3" w14:textId="693729DD"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w:t>
            </w:r>
            <w:r w:rsidR="00661812" w:rsidRPr="0060588A">
              <w:rPr>
                <w:rFonts w:eastAsia="Century Gothic"/>
                <w:bCs/>
                <w:kern w:val="0"/>
                <w:sz w:val="20"/>
                <w:szCs w:val="20"/>
                <w14:ligatures w14:val="none"/>
              </w:rPr>
              <w:t xml:space="preserve"> / Corso 1 </w:t>
            </w:r>
          </w:p>
          <w:p w14:paraId="567C96FF"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bottom w:val="dashed" w:sz="4" w:space="0" w:color="auto"/>
            </w:tcBorders>
            <w:shd w:val="clear" w:color="auto" w:fill="auto"/>
          </w:tcPr>
          <w:p w14:paraId="04B9A40F" w14:textId="579B88A7" w:rsidR="00184EFA" w:rsidRPr="0060588A" w:rsidRDefault="003C72B3" w:rsidP="00E329C4">
            <w:pPr>
              <w:rPr>
                <w:rFonts w:eastAsia="Century Gothic"/>
                <w:bCs/>
                <w:kern w:val="0"/>
                <w:sz w:val="18"/>
                <w:szCs w:val="18"/>
                <w14:ligatures w14:val="none"/>
              </w:rPr>
            </w:pPr>
            <w:r w:rsidRPr="003C72B3">
              <w:rPr>
                <w:rFonts w:eastAsia="Century Gothic"/>
                <w:bCs/>
                <w:kern w:val="0"/>
                <w:sz w:val="18"/>
                <w:szCs w:val="18"/>
                <w14:ligatures w14:val="none"/>
              </w:rPr>
              <w:t>Organizzazione dei lavori sull’involucro edilizio</w:t>
            </w:r>
          </w:p>
        </w:tc>
        <w:tc>
          <w:tcPr>
            <w:tcW w:w="1134" w:type="dxa"/>
            <w:tcBorders>
              <w:bottom w:val="dashed" w:sz="4" w:space="0" w:color="auto"/>
            </w:tcBorders>
            <w:shd w:val="clear" w:color="auto" w:fill="auto"/>
          </w:tcPr>
          <w:p w14:paraId="60D78ABF" w14:textId="77777777" w:rsidR="00184EFA" w:rsidRPr="0060588A" w:rsidRDefault="00184EFA" w:rsidP="00E329C4">
            <w:pPr>
              <w:rPr>
                <w:rFonts w:eastAsia="Century Gothic"/>
                <w:bCs/>
                <w:kern w:val="0"/>
                <w:sz w:val="18"/>
                <w:szCs w:val="18"/>
                <w14:ligatures w14:val="none"/>
              </w:rPr>
            </w:pPr>
            <w:proofErr w:type="gramStart"/>
            <w:r w:rsidRPr="0060588A">
              <w:rPr>
                <w:rFonts w:eastAsia="Century Gothic"/>
                <w:bCs/>
                <w:kern w:val="0"/>
                <w:sz w:val="18"/>
                <w:szCs w:val="18"/>
                <w14:ligatures w14:val="none"/>
              </w:rPr>
              <w:t>4</w:t>
            </w:r>
            <w:proofErr w:type="gramEnd"/>
            <w:r w:rsidRPr="0060588A">
              <w:rPr>
                <w:rFonts w:eastAsia="Century Gothic"/>
                <w:bCs/>
                <w:kern w:val="0"/>
                <w:sz w:val="18"/>
                <w:szCs w:val="18"/>
                <w14:ligatures w14:val="none"/>
              </w:rPr>
              <w:t xml:space="preserve"> giorni</w:t>
            </w:r>
          </w:p>
        </w:tc>
        <w:tc>
          <w:tcPr>
            <w:tcW w:w="988" w:type="dxa"/>
            <w:tcBorders>
              <w:bottom w:val="dashed" w:sz="4" w:space="0" w:color="auto"/>
            </w:tcBorders>
            <w:shd w:val="clear" w:color="auto" w:fill="auto"/>
          </w:tcPr>
          <w:p w14:paraId="47F29D2C"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bottom w:val="dashed" w:sz="4" w:space="0" w:color="auto"/>
            </w:tcBorders>
            <w:shd w:val="clear" w:color="auto" w:fill="auto"/>
          </w:tcPr>
          <w:p w14:paraId="41848E61"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Agosto – </w:t>
            </w:r>
            <w:proofErr w:type="gramStart"/>
            <w:r w:rsidRPr="0060588A">
              <w:rPr>
                <w:rFonts w:eastAsia="Century Gothic"/>
                <w:bCs/>
                <w:kern w:val="0"/>
                <w:sz w:val="18"/>
                <w:szCs w:val="18"/>
                <w14:ligatures w14:val="none"/>
              </w:rPr>
              <w:t>Ottobre</w:t>
            </w:r>
            <w:proofErr w:type="gramEnd"/>
          </w:p>
        </w:tc>
      </w:tr>
      <w:tr w:rsidR="00184EFA" w:rsidRPr="0060588A" w14:paraId="010F545C" w14:textId="77777777" w:rsidTr="003C72B3">
        <w:trPr>
          <w:trHeight w:val="1034"/>
        </w:trPr>
        <w:tc>
          <w:tcPr>
            <w:tcW w:w="2552" w:type="dxa"/>
            <w:tcBorders>
              <w:top w:val="dashed" w:sz="4" w:space="0" w:color="auto"/>
              <w:bottom w:val="dashed" w:sz="4" w:space="0" w:color="auto"/>
            </w:tcBorders>
            <w:shd w:val="clear" w:color="auto" w:fill="auto"/>
          </w:tcPr>
          <w:p w14:paraId="45BDB901" w14:textId="533F64A9"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2 </w:t>
            </w:r>
          </w:p>
          <w:p w14:paraId="1A6F3EA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top w:val="dashed" w:sz="4" w:space="0" w:color="auto"/>
              <w:bottom w:val="dashed" w:sz="4" w:space="0" w:color="auto"/>
            </w:tcBorders>
            <w:shd w:val="clear" w:color="auto" w:fill="auto"/>
          </w:tcPr>
          <w:p w14:paraId="38C30D45" w14:textId="2A7237B1" w:rsidR="00184EFA" w:rsidRPr="0060588A" w:rsidRDefault="003C72B3" w:rsidP="00E329C4">
            <w:pPr>
              <w:rPr>
                <w:rFonts w:eastAsia="Century Gothic"/>
                <w:bCs/>
                <w:kern w:val="0"/>
                <w:sz w:val="18"/>
                <w:szCs w:val="18"/>
                <w14:ligatures w14:val="none"/>
              </w:rPr>
            </w:pPr>
            <w:r w:rsidRPr="003C72B3">
              <w:rPr>
                <w:rFonts w:eastAsia="Century Gothic"/>
                <w:bCs/>
                <w:kern w:val="0"/>
                <w:sz w:val="18"/>
                <w:szCs w:val="18"/>
                <w14:ligatures w14:val="none"/>
              </w:rPr>
              <w:t>Organizzazione dei lavori sull’involucro edilizio</w:t>
            </w:r>
          </w:p>
        </w:tc>
        <w:tc>
          <w:tcPr>
            <w:tcW w:w="1134" w:type="dxa"/>
            <w:tcBorders>
              <w:top w:val="dashed" w:sz="4" w:space="0" w:color="auto"/>
              <w:bottom w:val="dashed" w:sz="4" w:space="0" w:color="auto"/>
            </w:tcBorders>
            <w:shd w:val="clear" w:color="auto" w:fill="auto"/>
          </w:tcPr>
          <w:p w14:paraId="2DE0D4ED" w14:textId="77777777" w:rsidR="00184EFA" w:rsidRPr="0060588A" w:rsidRDefault="00184EFA" w:rsidP="00E329C4">
            <w:pPr>
              <w:rPr>
                <w:rFonts w:eastAsia="Century Gothic"/>
                <w:bCs/>
                <w:kern w:val="0"/>
                <w:sz w:val="18"/>
                <w:szCs w:val="18"/>
                <w14:ligatures w14:val="none"/>
              </w:rPr>
            </w:pPr>
            <w:proofErr w:type="gramStart"/>
            <w:r w:rsidRPr="0060588A">
              <w:rPr>
                <w:rFonts w:eastAsia="Century Gothic"/>
                <w:bCs/>
                <w:kern w:val="0"/>
                <w:sz w:val="18"/>
                <w:szCs w:val="18"/>
                <w14:ligatures w14:val="none"/>
              </w:rPr>
              <w:t>5</w:t>
            </w:r>
            <w:proofErr w:type="gramEnd"/>
            <w:r w:rsidRPr="0060588A">
              <w:rPr>
                <w:rFonts w:eastAsia="Century Gothic"/>
                <w:bCs/>
                <w:kern w:val="0"/>
                <w:sz w:val="18"/>
                <w:szCs w:val="18"/>
                <w14:ligatures w14:val="none"/>
              </w:rPr>
              <w:t xml:space="preserve"> giorni</w:t>
            </w:r>
          </w:p>
        </w:tc>
        <w:tc>
          <w:tcPr>
            <w:tcW w:w="988" w:type="dxa"/>
            <w:tcBorders>
              <w:top w:val="dashed" w:sz="4" w:space="0" w:color="auto"/>
              <w:bottom w:val="dashed" w:sz="4" w:space="0" w:color="auto"/>
            </w:tcBorders>
            <w:shd w:val="clear" w:color="auto" w:fill="auto"/>
          </w:tcPr>
          <w:p w14:paraId="25555F2B"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bottom w:val="dashed" w:sz="4" w:space="0" w:color="auto"/>
            </w:tcBorders>
            <w:shd w:val="clear" w:color="auto" w:fill="auto"/>
          </w:tcPr>
          <w:p w14:paraId="5730AAA5" w14:textId="39910A58" w:rsidR="00184EFA" w:rsidRPr="0060588A" w:rsidRDefault="00C61507" w:rsidP="00E329C4">
            <w:pPr>
              <w:rPr>
                <w:rFonts w:eastAsia="Century Gothic"/>
                <w:bCs/>
                <w:kern w:val="0"/>
                <w:sz w:val="18"/>
                <w:szCs w:val="18"/>
                <w14:ligatures w14:val="none"/>
              </w:rPr>
            </w:pPr>
            <w:r w:rsidRPr="0060588A">
              <w:rPr>
                <w:rFonts w:eastAsia="Century Gothic"/>
                <w:bCs/>
                <w:kern w:val="0"/>
                <w:sz w:val="18"/>
                <w:szCs w:val="18"/>
                <w14:ligatures w14:val="none"/>
              </w:rPr>
              <w:t xml:space="preserve">Novembre – </w:t>
            </w:r>
            <w:proofErr w:type="gramStart"/>
            <w:r w:rsidRPr="0060588A">
              <w:rPr>
                <w:rFonts w:eastAsia="Century Gothic"/>
                <w:bCs/>
                <w:kern w:val="0"/>
                <w:sz w:val="18"/>
                <w:szCs w:val="18"/>
                <w14:ligatures w14:val="none"/>
              </w:rPr>
              <w:t>Dicembre</w:t>
            </w:r>
            <w:proofErr w:type="gramEnd"/>
          </w:p>
        </w:tc>
      </w:tr>
      <w:tr w:rsidR="00184EFA" w:rsidRPr="0060588A" w14:paraId="7BA1D0BA" w14:textId="77777777" w:rsidTr="002307DC">
        <w:trPr>
          <w:trHeight w:val="567"/>
        </w:trPr>
        <w:tc>
          <w:tcPr>
            <w:tcW w:w="2552" w:type="dxa"/>
            <w:tcBorders>
              <w:top w:val="dashed" w:sz="4" w:space="0" w:color="auto"/>
            </w:tcBorders>
            <w:shd w:val="clear" w:color="auto" w:fill="auto"/>
          </w:tcPr>
          <w:p w14:paraId="44240DC9" w14:textId="2DB55992" w:rsidR="00184EFA" w:rsidRPr="0060588A" w:rsidRDefault="00A1491C"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3 </w:t>
            </w:r>
          </w:p>
          <w:p w14:paraId="3631B2FC"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(specifico per il lavoro)</w:t>
            </w:r>
          </w:p>
        </w:tc>
        <w:tc>
          <w:tcPr>
            <w:tcW w:w="3690" w:type="dxa"/>
            <w:tcBorders>
              <w:top w:val="dashed" w:sz="4" w:space="0" w:color="auto"/>
            </w:tcBorders>
            <w:shd w:val="clear" w:color="auto" w:fill="auto"/>
          </w:tcPr>
          <w:p w14:paraId="2BAC401F" w14:textId="298CA5DF" w:rsidR="00184EFA" w:rsidRPr="0060588A" w:rsidRDefault="001368A9" w:rsidP="00E329C4">
            <w:pPr>
              <w:rPr>
                <w:rFonts w:eastAsia="Century Gothic"/>
                <w:bCs/>
                <w:kern w:val="0"/>
                <w:sz w:val="18"/>
                <w:szCs w:val="18"/>
                <w14:ligatures w14:val="none"/>
              </w:rPr>
            </w:pPr>
            <w:r w:rsidRPr="001368A9">
              <w:rPr>
                <w:rFonts w:eastAsia="Century Gothic"/>
                <w:bCs/>
                <w:kern w:val="0"/>
                <w:sz w:val="18"/>
                <w:szCs w:val="18"/>
                <w14:ligatures w14:val="none"/>
              </w:rPr>
              <w:t xml:space="preserve">Pianificazione e preparazione dei lavori di </w:t>
            </w:r>
            <w:r w:rsidR="008B057D" w:rsidRPr="008B057D">
              <w:rPr>
                <w:rFonts w:eastAsia="Century Gothic"/>
                <w:bCs/>
                <w:kern w:val="0"/>
                <w:sz w:val="18"/>
                <w:szCs w:val="18"/>
                <w14:ligatures w14:val="none"/>
              </w:rPr>
              <w:t>impermeabilizzazione</w:t>
            </w:r>
          </w:p>
        </w:tc>
        <w:tc>
          <w:tcPr>
            <w:tcW w:w="1134" w:type="dxa"/>
            <w:tcBorders>
              <w:top w:val="dashed" w:sz="4" w:space="0" w:color="auto"/>
            </w:tcBorders>
            <w:shd w:val="clear" w:color="auto" w:fill="auto"/>
          </w:tcPr>
          <w:p w14:paraId="0A249F2F" w14:textId="77777777" w:rsidR="00184EFA" w:rsidRPr="0060588A" w:rsidRDefault="00184EFA" w:rsidP="00E329C4">
            <w:pPr>
              <w:rPr>
                <w:rFonts w:eastAsia="Century Gothic"/>
                <w:bCs/>
                <w:kern w:val="0"/>
                <w:sz w:val="18"/>
                <w:szCs w:val="18"/>
                <w14:ligatures w14:val="none"/>
              </w:rPr>
            </w:pPr>
            <w:proofErr w:type="gramStart"/>
            <w:r w:rsidRPr="0060588A">
              <w:rPr>
                <w:rFonts w:eastAsia="Century Gothic"/>
                <w:bCs/>
                <w:kern w:val="0"/>
                <w:sz w:val="18"/>
                <w:szCs w:val="18"/>
                <w14:ligatures w14:val="none"/>
              </w:rPr>
              <w:t>5</w:t>
            </w:r>
            <w:proofErr w:type="gramEnd"/>
            <w:r w:rsidRPr="0060588A">
              <w:rPr>
                <w:rFonts w:eastAsia="Century Gothic"/>
                <w:bCs/>
                <w:kern w:val="0"/>
                <w:sz w:val="18"/>
                <w:szCs w:val="18"/>
                <w14:ligatures w14:val="none"/>
              </w:rPr>
              <w:t xml:space="preserve"> giorni</w:t>
            </w:r>
          </w:p>
        </w:tc>
        <w:tc>
          <w:tcPr>
            <w:tcW w:w="988" w:type="dxa"/>
            <w:tcBorders>
              <w:top w:val="dashed" w:sz="4" w:space="0" w:color="auto"/>
            </w:tcBorders>
            <w:shd w:val="clear" w:color="auto" w:fill="auto"/>
          </w:tcPr>
          <w:p w14:paraId="39FB9136"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tcBorders>
            <w:shd w:val="clear" w:color="auto" w:fill="auto"/>
          </w:tcPr>
          <w:p w14:paraId="02FE94DF" w14:textId="05AC171F" w:rsidR="00184EFA" w:rsidRPr="0060588A" w:rsidRDefault="00C61507" w:rsidP="00E329C4">
            <w:pPr>
              <w:rPr>
                <w:rFonts w:eastAsia="Century Gothic"/>
                <w:bCs/>
                <w:kern w:val="0"/>
                <w:sz w:val="18"/>
                <w:szCs w:val="18"/>
                <w14:ligatures w14:val="none"/>
              </w:rPr>
            </w:pPr>
            <w:r>
              <w:rPr>
                <w:rFonts w:eastAsia="Century Gothic" w:cs="Arial"/>
                <w:bCs/>
                <w:kern w:val="0"/>
                <w:sz w:val="20"/>
                <w:szCs w:val="20"/>
                <w14:ligatures w14:val="none"/>
              </w:rPr>
              <w:t>G</w:t>
            </w:r>
            <w:r w:rsidRPr="0060588A">
              <w:rPr>
                <w:rFonts w:eastAsia="Century Gothic" w:cs="Arial"/>
                <w:bCs/>
                <w:kern w:val="0"/>
                <w:sz w:val="20"/>
                <w:szCs w:val="20"/>
                <w14:ligatures w14:val="none"/>
              </w:rPr>
              <w:t>ennaio</w:t>
            </w:r>
            <w:r>
              <w:rPr>
                <w:rFonts w:eastAsia="Century Gothic" w:cs="Arial"/>
                <w:bCs/>
                <w:kern w:val="0"/>
                <w:sz w:val="20"/>
                <w:szCs w:val="20"/>
                <w14:ligatures w14:val="none"/>
              </w:rPr>
              <w:t xml:space="preserve"> - </w:t>
            </w:r>
            <w:proofErr w:type="gramStart"/>
            <w:r>
              <w:rPr>
                <w:rFonts w:eastAsia="Century Gothic" w:cs="Arial"/>
                <w:bCs/>
                <w:kern w:val="0"/>
                <w:sz w:val="20"/>
                <w:szCs w:val="20"/>
                <w14:ligatures w14:val="none"/>
              </w:rPr>
              <w:t>A</w:t>
            </w:r>
            <w:r w:rsidR="00E67255">
              <w:rPr>
                <w:rFonts w:eastAsia="Century Gothic" w:cs="Arial"/>
                <w:bCs/>
                <w:kern w:val="0"/>
                <w:sz w:val="20"/>
                <w:szCs w:val="20"/>
                <w14:ligatures w14:val="none"/>
              </w:rPr>
              <w:t>p</w:t>
            </w:r>
            <w:r>
              <w:rPr>
                <w:rFonts w:eastAsia="Century Gothic" w:cs="Arial"/>
                <w:bCs/>
                <w:kern w:val="0"/>
                <w:sz w:val="20"/>
                <w:szCs w:val="20"/>
                <w14:ligatures w14:val="none"/>
              </w:rPr>
              <w:t>rile</w:t>
            </w:r>
            <w:proofErr w:type="gramEnd"/>
          </w:p>
        </w:tc>
      </w:tr>
      <w:tr w:rsidR="00184EFA" w:rsidRPr="0060588A" w14:paraId="0E451822" w14:textId="77777777" w:rsidTr="002307DC">
        <w:trPr>
          <w:trHeight w:val="283"/>
        </w:trPr>
        <w:tc>
          <w:tcPr>
            <w:tcW w:w="2552" w:type="dxa"/>
            <w:shd w:val="clear" w:color="auto" w:fill="auto"/>
          </w:tcPr>
          <w:p w14:paraId="09D165BD" w14:textId="77777777" w:rsidR="00184EFA" w:rsidRPr="0060588A" w:rsidRDefault="00184EFA" w:rsidP="00E329C4">
            <w:pPr>
              <w:rPr>
                <w:rFonts w:eastAsia="Century Gothic"/>
                <w:bCs/>
                <w:kern w:val="0"/>
                <w:sz w:val="20"/>
                <w:szCs w:val="20"/>
                <w14:ligatures w14:val="none"/>
              </w:rPr>
            </w:pPr>
          </w:p>
        </w:tc>
        <w:tc>
          <w:tcPr>
            <w:tcW w:w="3690" w:type="dxa"/>
            <w:shd w:val="clear" w:color="auto" w:fill="auto"/>
          </w:tcPr>
          <w:p w14:paraId="1FB9EFB8" w14:textId="550C93E4" w:rsidR="00184EFA" w:rsidRDefault="00503808" w:rsidP="00E329C4">
            <w:pPr>
              <w:rPr>
                <w:rFonts w:eastAsia="Century Gothic"/>
                <w:bCs/>
                <w:kern w:val="0"/>
                <w:sz w:val="18"/>
                <w:szCs w:val="18"/>
                <w14:ligatures w14:val="none"/>
              </w:rPr>
            </w:pPr>
            <w:r w:rsidRPr="00503808">
              <w:rPr>
                <w:rFonts w:eastAsia="Century Gothic"/>
                <w:bCs/>
                <w:kern w:val="0"/>
                <w:sz w:val="18"/>
                <w:szCs w:val="18"/>
                <w14:ligatures w14:val="none"/>
              </w:rPr>
              <w:t>Posa di sistemi di impermeabilizzazione</w:t>
            </w:r>
          </w:p>
          <w:p w14:paraId="4138B8EF" w14:textId="0766FAFB" w:rsidR="001368A9" w:rsidRPr="001368A9" w:rsidRDefault="001368A9" w:rsidP="00E329C4">
            <w:pPr>
              <w:rPr>
                <w:rFonts w:eastAsia="Century Gothic"/>
                <w:bCs/>
                <w:kern w:val="0"/>
                <w:sz w:val="8"/>
                <w:szCs w:val="8"/>
                <w14:ligatures w14:val="none"/>
              </w:rPr>
            </w:pPr>
          </w:p>
        </w:tc>
        <w:tc>
          <w:tcPr>
            <w:tcW w:w="1134" w:type="dxa"/>
            <w:shd w:val="clear" w:color="auto" w:fill="auto"/>
          </w:tcPr>
          <w:p w14:paraId="381B8849" w14:textId="77777777" w:rsidR="00184EFA" w:rsidRPr="0060588A" w:rsidRDefault="00184EFA" w:rsidP="00E329C4">
            <w:pPr>
              <w:rPr>
                <w:rFonts w:eastAsia="Century Gothic"/>
                <w:bCs/>
                <w:kern w:val="0"/>
                <w:sz w:val="18"/>
                <w:szCs w:val="18"/>
                <w14:ligatures w14:val="none"/>
              </w:rPr>
            </w:pPr>
          </w:p>
        </w:tc>
        <w:tc>
          <w:tcPr>
            <w:tcW w:w="988" w:type="dxa"/>
            <w:shd w:val="clear" w:color="auto" w:fill="auto"/>
          </w:tcPr>
          <w:p w14:paraId="13481BBC" w14:textId="77777777" w:rsidR="00184EFA" w:rsidRPr="0060588A" w:rsidRDefault="00184EFA" w:rsidP="00E329C4">
            <w:pPr>
              <w:rPr>
                <w:rFonts w:eastAsia="Century Gothic"/>
                <w:bCs/>
                <w:kern w:val="0"/>
                <w:sz w:val="18"/>
                <w:szCs w:val="18"/>
                <w14:ligatures w14:val="none"/>
              </w:rPr>
            </w:pPr>
          </w:p>
        </w:tc>
        <w:tc>
          <w:tcPr>
            <w:tcW w:w="1275" w:type="dxa"/>
            <w:shd w:val="clear" w:color="auto" w:fill="auto"/>
          </w:tcPr>
          <w:p w14:paraId="505CAC26" w14:textId="77777777" w:rsidR="00184EFA" w:rsidRPr="0060588A" w:rsidRDefault="00184EFA" w:rsidP="00E329C4">
            <w:pPr>
              <w:rPr>
                <w:rFonts w:eastAsia="Century Gothic"/>
                <w:bCs/>
                <w:kern w:val="0"/>
                <w:sz w:val="18"/>
                <w:szCs w:val="18"/>
                <w14:ligatures w14:val="none"/>
              </w:rPr>
            </w:pPr>
          </w:p>
        </w:tc>
      </w:tr>
      <w:tr w:rsidR="00184EFA" w:rsidRPr="0060588A" w14:paraId="6154F97D" w14:textId="77777777" w:rsidTr="002307DC">
        <w:trPr>
          <w:trHeight w:val="567"/>
        </w:trPr>
        <w:tc>
          <w:tcPr>
            <w:tcW w:w="2552" w:type="dxa"/>
            <w:tcBorders>
              <w:bottom w:val="dashed" w:sz="4" w:space="0" w:color="auto"/>
            </w:tcBorders>
            <w:shd w:val="clear" w:color="auto" w:fill="auto"/>
          </w:tcPr>
          <w:p w14:paraId="0BBB7A2A" w14:textId="77777777" w:rsidR="00184EFA" w:rsidRPr="0060588A" w:rsidRDefault="00184EFA" w:rsidP="00E329C4">
            <w:pPr>
              <w:rPr>
                <w:rFonts w:eastAsia="Century Gothic"/>
                <w:bCs/>
                <w:kern w:val="0"/>
                <w:sz w:val="20"/>
                <w:szCs w:val="20"/>
                <w14:ligatures w14:val="none"/>
              </w:rPr>
            </w:pPr>
          </w:p>
        </w:tc>
        <w:tc>
          <w:tcPr>
            <w:tcW w:w="3690" w:type="dxa"/>
            <w:tcBorders>
              <w:bottom w:val="dashed" w:sz="4" w:space="0" w:color="auto"/>
            </w:tcBorders>
            <w:shd w:val="clear" w:color="auto" w:fill="auto"/>
          </w:tcPr>
          <w:p w14:paraId="324A5E5F" w14:textId="7E96BFDB" w:rsidR="00184EFA" w:rsidRPr="0060588A" w:rsidRDefault="001368A9" w:rsidP="00E329C4">
            <w:pPr>
              <w:rPr>
                <w:rFonts w:eastAsia="Century Gothic"/>
                <w:bCs/>
                <w:kern w:val="0"/>
                <w:sz w:val="18"/>
                <w:szCs w:val="18"/>
                <w14:ligatures w14:val="none"/>
              </w:rPr>
            </w:pPr>
            <w:r w:rsidRPr="001368A9">
              <w:rPr>
                <w:rFonts w:eastAsia="Century Gothic"/>
                <w:bCs/>
                <w:kern w:val="0"/>
                <w:sz w:val="18"/>
                <w:szCs w:val="18"/>
                <w14:ligatures w14:val="none"/>
              </w:rPr>
              <w:t xml:space="preserve">Manutenzione, </w:t>
            </w:r>
            <w:r w:rsidR="00503808" w:rsidRPr="00503808">
              <w:rPr>
                <w:rFonts w:eastAsia="Century Gothic"/>
                <w:bCs/>
                <w:kern w:val="0"/>
                <w:sz w:val="18"/>
                <w:szCs w:val="18"/>
                <w14:ligatures w14:val="none"/>
              </w:rPr>
              <w:t>riparazione e smontaggio di sistemi di impermeabilizzazione</w:t>
            </w:r>
          </w:p>
        </w:tc>
        <w:tc>
          <w:tcPr>
            <w:tcW w:w="1134" w:type="dxa"/>
            <w:tcBorders>
              <w:bottom w:val="dashed" w:sz="4" w:space="0" w:color="auto"/>
            </w:tcBorders>
            <w:shd w:val="clear" w:color="auto" w:fill="auto"/>
          </w:tcPr>
          <w:p w14:paraId="6A13366E" w14:textId="77777777" w:rsidR="00184EFA" w:rsidRPr="0060588A" w:rsidRDefault="00184EFA" w:rsidP="00E329C4">
            <w:pPr>
              <w:rPr>
                <w:rFonts w:eastAsia="Century Gothic"/>
                <w:bCs/>
                <w:kern w:val="0"/>
                <w:sz w:val="18"/>
                <w:szCs w:val="18"/>
                <w14:ligatures w14:val="none"/>
              </w:rPr>
            </w:pPr>
          </w:p>
        </w:tc>
        <w:tc>
          <w:tcPr>
            <w:tcW w:w="988" w:type="dxa"/>
            <w:tcBorders>
              <w:bottom w:val="dashed" w:sz="4" w:space="0" w:color="auto"/>
            </w:tcBorders>
            <w:shd w:val="clear" w:color="auto" w:fill="auto"/>
          </w:tcPr>
          <w:p w14:paraId="7E1C0495" w14:textId="77777777" w:rsidR="00184EFA" w:rsidRPr="0060588A" w:rsidRDefault="00184EFA" w:rsidP="00E329C4">
            <w:pPr>
              <w:rPr>
                <w:rFonts w:eastAsia="Century Gothic"/>
                <w:bCs/>
                <w:kern w:val="0"/>
                <w:sz w:val="18"/>
                <w:szCs w:val="18"/>
                <w14:ligatures w14:val="none"/>
              </w:rPr>
            </w:pPr>
          </w:p>
        </w:tc>
        <w:tc>
          <w:tcPr>
            <w:tcW w:w="1275" w:type="dxa"/>
            <w:tcBorders>
              <w:bottom w:val="dashed" w:sz="4" w:space="0" w:color="auto"/>
            </w:tcBorders>
            <w:shd w:val="clear" w:color="auto" w:fill="auto"/>
          </w:tcPr>
          <w:p w14:paraId="13E8B42E" w14:textId="77777777" w:rsidR="00184EFA" w:rsidRPr="0060588A" w:rsidRDefault="00184EFA" w:rsidP="00E329C4">
            <w:pPr>
              <w:rPr>
                <w:rFonts w:eastAsia="Century Gothic"/>
                <w:bCs/>
                <w:kern w:val="0"/>
                <w:sz w:val="18"/>
                <w:szCs w:val="18"/>
                <w14:ligatures w14:val="none"/>
              </w:rPr>
            </w:pPr>
          </w:p>
        </w:tc>
      </w:tr>
      <w:tr w:rsidR="00262416" w:rsidRPr="0060588A" w14:paraId="4C7B44CF" w14:textId="77777777" w:rsidTr="009E6C48">
        <w:trPr>
          <w:trHeight w:val="454"/>
        </w:trPr>
        <w:tc>
          <w:tcPr>
            <w:tcW w:w="9639" w:type="dxa"/>
            <w:gridSpan w:val="5"/>
            <w:tcBorders>
              <w:top w:val="dashed" w:sz="4" w:space="0" w:color="auto"/>
            </w:tcBorders>
            <w:shd w:val="clear" w:color="auto" w:fill="auto"/>
            <w:vAlign w:val="center"/>
          </w:tcPr>
          <w:p w14:paraId="778F3899" w14:textId="7FA049F3" w:rsidR="00262416" w:rsidRPr="0060588A" w:rsidRDefault="00262416" w:rsidP="00E329C4">
            <w:pPr>
              <w:rPr>
                <w:rFonts w:eastAsia="Century Gothic"/>
                <w:bCs/>
                <w:kern w:val="0"/>
                <w:sz w:val="20"/>
                <w:szCs w:val="20"/>
                <w14:ligatures w14:val="none"/>
              </w:rPr>
            </w:pPr>
            <w:r w:rsidRPr="0060588A">
              <w:rPr>
                <w:rFonts w:eastAsia="Century Gothic"/>
                <w:b/>
                <w:bCs/>
                <w:kern w:val="0"/>
                <w:sz w:val="20"/>
                <w:szCs w:val="20"/>
                <w14:ligatures w14:val="none"/>
              </w:rPr>
              <w:t>Rapporti educativi / documentazione didattica (secondo l'articolo 7 dell'ordinanza sull'istruzione)</w:t>
            </w:r>
          </w:p>
        </w:tc>
      </w:tr>
      <w:tr w:rsidR="009B341C" w:rsidRPr="0060588A" w14:paraId="7DBBEE4E" w14:textId="77777777" w:rsidTr="00EF24D6">
        <w:trPr>
          <w:trHeight w:val="567"/>
        </w:trPr>
        <w:tc>
          <w:tcPr>
            <w:tcW w:w="7376" w:type="dxa"/>
            <w:gridSpan w:val="3"/>
            <w:shd w:val="clear" w:color="auto" w:fill="auto"/>
          </w:tcPr>
          <w:p w14:paraId="4F351D2D"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1. Rapporto sull'istruzione / Controllo della documentazione di apprendimento / Pianificazione del semestre successivo</w:t>
            </w:r>
          </w:p>
          <w:p w14:paraId="5019D767" w14:textId="4BF5AED8"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2. Rapporto sull'istruzione / Controllo della documentazione di apprendimento / Pianificazione del semestre successivo</w:t>
            </w:r>
          </w:p>
        </w:tc>
        <w:tc>
          <w:tcPr>
            <w:tcW w:w="988" w:type="dxa"/>
            <w:shd w:val="clear" w:color="auto" w:fill="auto"/>
          </w:tcPr>
          <w:p w14:paraId="0A69750B" w14:textId="77777777" w:rsidR="009B341C" w:rsidRPr="0060588A" w:rsidRDefault="009B341C" w:rsidP="00E329C4">
            <w:pPr>
              <w:rPr>
                <w:rFonts w:eastAsia="Century Gothic"/>
                <w:bCs/>
                <w:kern w:val="0"/>
                <w:sz w:val="20"/>
                <w:szCs w:val="20"/>
                <w14:ligatures w14:val="none"/>
              </w:rPr>
            </w:pPr>
          </w:p>
        </w:tc>
        <w:tc>
          <w:tcPr>
            <w:tcW w:w="1275" w:type="dxa"/>
            <w:shd w:val="clear" w:color="auto" w:fill="auto"/>
          </w:tcPr>
          <w:p w14:paraId="0ABBECAF"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gennaio</w:t>
            </w:r>
          </w:p>
          <w:p w14:paraId="6673A633"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luglio</w:t>
            </w:r>
          </w:p>
        </w:tc>
      </w:tr>
    </w:tbl>
    <w:p w14:paraId="2DB2293D" w14:textId="77777777" w:rsidR="00184EFA" w:rsidRPr="0060588A" w:rsidRDefault="00184EFA" w:rsidP="00184EFA">
      <w:pPr>
        <w:pBdr>
          <w:bottom w:val="single" w:sz="4" w:space="1" w:color="auto"/>
        </w:pBdr>
        <w:ind w:right="-57"/>
        <w:rPr>
          <w:rFonts w:eastAsia="Century Gothic"/>
          <w:bCs/>
          <w:kern w:val="0"/>
          <w:sz w:val="12"/>
          <w:szCs w:val="20"/>
          <w14:ligatures w14:val="none"/>
        </w:rPr>
      </w:pPr>
    </w:p>
    <w:p w14:paraId="32087529" w14:textId="2933173B" w:rsidR="00184EFA" w:rsidRPr="0060588A" w:rsidRDefault="009328A4" w:rsidP="009328A4">
      <w:pPr>
        <w:pStyle w:val="berschrift2"/>
        <w:rPr>
          <w:rFonts w:eastAsia="Century Gothic"/>
        </w:rPr>
      </w:pPr>
      <w:bookmarkStart w:id="61" w:name="_Toc169696649"/>
      <w:proofErr w:type="gramStart"/>
      <w:r w:rsidRPr="0060588A">
        <w:rPr>
          <w:rFonts w:eastAsia="Century Gothic"/>
        </w:rPr>
        <w:lastRenderedPageBreak/>
        <w:t>2°</w:t>
      </w:r>
      <w:proofErr w:type="gramEnd"/>
      <w:r w:rsidRPr="0060588A">
        <w:rPr>
          <w:rFonts w:eastAsia="Century Gothic"/>
        </w:rPr>
        <w:t xml:space="preserve"> anno</w:t>
      </w:r>
      <w:bookmarkEnd w:id="61"/>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45"/>
        <w:gridCol w:w="3697"/>
        <w:gridCol w:w="1134"/>
        <w:gridCol w:w="983"/>
        <w:gridCol w:w="1280"/>
      </w:tblGrid>
      <w:tr w:rsidR="00184EFA" w:rsidRPr="0060588A" w14:paraId="4FB92EAD" w14:textId="77777777" w:rsidTr="009F6066">
        <w:trPr>
          <w:trHeight w:val="227"/>
        </w:trPr>
        <w:tc>
          <w:tcPr>
            <w:tcW w:w="2545" w:type="dxa"/>
            <w:tcBorders>
              <w:bottom w:val="dashed" w:sz="4" w:space="0" w:color="auto"/>
            </w:tcBorders>
            <w:shd w:val="clear" w:color="auto" w:fill="auto"/>
            <w:vAlign w:val="center"/>
          </w:tcPr>
          <w:p w14:paraId="09837D7D"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Designazione</w:t>
            </w:r>
          </w:p>
        </w:tc>
        <w:tc>
          <w:tcPr>
            <w:tcW w:w="3697" w:type="dxa"/>
            <w:tcBorders>
              <w:bottom w:val="dashed" w:sz="4" w:space="0" w:color="auto"/>
            </w:tcBorders>
            <w:shd w:val="clear" w:color="auto" w:fill="auto"/>
            <w:vAlign w:val="center"/>
          </w:tcPr>
          <w:p w14:paraId="1471E4DA"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Argomento</w:t>
            </w:r>
          </w:p>
        </w:tc>
        <w:tc>
          <w:tcPr>
            <w:tcW w:w="1134" w:type="dxa"/>
            <w:tcBorders>
              <w:bottom w:val="dashed" w:sz="4" w:space="0" w:color="auto"/>
            </w:tcBorders>
            <w:shd w:val="clear" w:color="auto" w:fill="auto"/>
            <w:vAlign w:val="center"/>
          </w:tcPr>
          <w:p w14:paraId="70653AC3"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Durata</w:t>
            </w:r>
          </w:p>
        </w:tc>
        <w:tc>
          <w:tcPr>
            <w:tcW w:w="983" w:type="dxa"/>
            <w:tcBorders>
              <w:bottom w:val="dashed" w:sz="4" w:space="0" w:color="auto"/>
            </w:tcBorders>
            <w:shd w:val="clear" w:color="auto" w:fill="auto"/>
            <w:vAlign w:val="center"/>
          </w:tcPr>
          <w:p w14:paraId="768C3430"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Luogo</w:t>
            </w:r>
          </w:p>
        </w:tc>
        <w:tc>
          <w:tcPr>
            <w:tcW w:w="1280" w:type="dxa"/>
            <w:tcBorders>
              <w:bottom w:val="dashed" w:sz="4" w:space="0" w:color="auto"/>
            </w:tcBorders>
            <w:shd w:val="clear" w:color="auto" w:fill="auto"/>
            <w:vAlign w:val="center"/>
          </w:tcPr>
          <w:p w14:paraId="7BBAFE42"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Intervallo</w:t>
            </w:r>
          </w:p>
        </w:tc>
      </w:tr>
      <w:tr w:rsidR="00184EFA" w:rsidRPr="0060588A" w14:paraId="1DC11232" w14:textId="77777777" w:rsidTr="00AA695B">
        <w:trPr>
          <w:trHeight w:val="510"/>
        </w:trPr>
        <w:tc>
          <w:tcPr>
            <w:tcW w:w="2545" w:type="dxa"/>
            <w:tcBorders>
              <w:top w:val="dashed" w:sz="4" w:space="0" w:color="auto"/>
              <w:bottom w:val="dashed" w:sz="4" w:space="0" w:color="auto"/>
            </w:tcBorders>
            <w:shd w:val="clear" w:color="auto" w:fill="auto"/>
            <w:vAlign w:val="center"/>
          </w:tcPr>
          <w:p w14:paraId="2DAB4CE0"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5930524D" w14:textId="0CAD1013"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Lezioni </w:t>
            </w:r>
          </w:p>
        </w:tc>
        <w:tc>
          <w:tcPr>
            <w:tcW w:w="3697" w:type="dxa"/>
            <w:tcBorders>
              <w:top w:val="dashed" w:sz="4" w:space="0" w:color="auto"/>
              <w:bottom w:val="dashed" w:sz="4" w:space="0" w:color="auto"/>
            </w:tcBorders>
            <w:shd w:val="clear" w:color="auto" w:fill="auto"/>
            <w:vAlign w:val="center"/>
          </w:tcPr>
          <w:p w14:paraId="2DD2348F" w14:textId="77777777" w:rsidR="00184EFA" w:rsidRPr="0060588A" w:rsidRDefault="00184EFA" w:rsidP="00E329C4">
            <w:pPr>
              <w:rPr>
                <w:rFonts w:eastAsia="Century Gothic" w:cs="Arial"/>
                <w:bCs/>
                <w:kern w:val="0"/>
                <w:sz w:val="18"/>
                <w:szCs w:val="18"/>
                <w14:ligatures w14:val="none"/>
              </w:rPr>
            </w:pPr>
          </w:p>
          <w:p w14:paraId="74370A98" w14:textId="6F3A7199" w:rsidR="00184EFA" w:rsidRPr="0060588A" w:rsidRDefault="005518F5"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1 </w:t>
            </w:r>
            <w:r w:rsidR="008B4431" w:rsidRPr="0060588A">
              <w:rPr>
                <w:rFonts w:eastAsia="Century Gothic" w:cs="Arial"/>
                <w:bCs/>
                <w:kern w:val="0"/>
                <w:sz w:val="18"/>
                <w:szCs w:val="18"/>
                <w14:ligatures w14:val="none"/>
              </w:rPr>
              <w:t>giorno</w:t>
            </w:r>
            <w:r w:rsidRPr="0060588A">
              <w:rPr>
                <w:rFonts w:eastAsia="Century Gothic" w:cs="Arial"/>
                <w:bCs/>
                <w:kern w:val="0"/>
                <w:sz w:val="18"/>
                <w:szCs w:val="18"/>
                <w14:ligatures w14:val="none"/>
              </w:rPr>
              <w:t xml:space="preserve"> a settimana</w:t>
            </w:r>
          </w:p>
        </w:tc>
        <w:tc>
          <w:tcPr>
            <w:tcW w:w="1134" w:type="dxa"/>
            <w:tcBorders>
              <w:top w:val="dashed" w:sz="4" w:space="0" w:color="auto"/>
              <w:bottom w:val="dashed" w:sz="4" w:space="0" w:color="auto"/>
            </w:tcBorders>
            <w:shd w:val="clear" w:color="auto" w:fill="auto"/>
            <w:vAlign w:val="center"/>
          </w:tcPr>
          <w:p w14:paraId="1A56D2FD" w14:textId="5EE7BDAE" w:rsidR="00184EFA" w:rsidRPr="0060588A" w:rsidRDefault="00AF4237"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40</w:t>
            </w:r>
            <w:r w:rsidR="00C01E6A" w:rsidRPr="0060588A">
              <w:rPr>
                <w:rFonts w:eastAsia="Century Gothic" w:cs="Arial"/>
                <w:bCs/>
                <w:kern w:val="0"/>
                <w:sz w:val="18"/>
                <w:szCs w:val="18"/>
                <w14:ligatures w14:val="none"/>
              </w:rPr>
              <w:t xml:space="preserve"> </w:t>
            </w:r>
            <w:r w:rsidR="00184EFA" w:rsidRPr="0060588A">
              <w:rPr>
                <w:rFonts w:eastAsia="Century Gothic" w:cs="Arial"/>
                <w:bCs/>
                <w:kern w:val="0"/>
                <w:sz w:val="18"/>
                <w:szCs w:val="18"/>
                <w14:ligatures w14:val="none"/>
              </w:rPr>
              <w:t>settimane</w:t>
            </w:r>
          </w:p>
        </w:tc>
        <w:tc>
          <w:tcPr>
            <w:tcW w:w="983" w:type="dxa"/>
            <w:tcBorders>
              <w:top w:val="dashed" w:sz="4" w:space="0" w:color="auto"/>
              <w:bottom w:val="dashed" w:sz="4" w:space="0" w:color="auto"/>
            </w:tcBorders>
            <w:shd w:val="clear" w:color="auto" w:fill="auto"/>
            <w:vAlign w:val="center"/>
          </w:tcPr>
          <w:p w14:paraId="7831EDE8" w14:textId="5CBF6E70" w:rsidR="00EF24D6" w:rsidRPr="0060588A" w:rsidRDefault="00AF4237" w:rsidP="00AF4237">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 Trevano</w:t>
            </w:r>
          </w:p>
        </w:tc>
        <w:tc>
          <w:tcPr>
            <w:tcW w:w="1280" w:type="dxa"/>
            <w:tcBorders>
              <w:top w:val="dashed" w:sz="4" w:space="0" w:color="auto"/>
              <w:bottom w:val="dashed" w:sz="4" w:space="0" w:color="auto"/>
            </w:tcBorders>
            <w:shd w:val="clear" w:color="auto" w:fill="auto"/>
            <w:vAlign w:val="center"/>
          </w:tcPr>
          <w:p w14:paraId="2E80C98E" w14:textId="77777777" w:rsidR="00184EFA" w:rsidRPr="0060588A" w:rsidRDefault="00184EFA"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spalmato su un anno scolastico</w:t>
            </w:r>
          </w:p>
        </w:tc>
      </w:tr>
      <w:tr w:rsidR="00184EFA" w:rsidRPr="0060588A" w14:paraId="05A6AF31" w14:textId="77777777" w:rsidTr="00E1771C">
        <w:trPr>
          <w:trHeight w:val="340"/>
        </w:trPr>
        <w:tc>
          <w:tcPr>
            <w:tcW w:w="2545" w:type="dxa"/>
            <w:tcBorders>
              <w:top w:val="dashed" w:sz="4" w:space="0" w:color="auto"/>
            </w:tcBorders>
            <w:shd w:val="clear" w:color="auto" w:fill="auto"/>
            <w:vAlign w:val="center"/>
          </w:tcPr>
          <w:p w14:paraId="12E3D831"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Corsi interaziendali</w:t>
            </w:r>
          </w:p>
        </w:tc>
        <w:tc>
          <w:tcPr>
            <w:tcW w:w="3697" w:type="dxa"/>
            <w:tcBorders>
              <w:top w:val="dashed" w:sz="4" w:space="0" w:color="auto"/>
            </w:tcBorders>
            <w:shd w:val="clear" w:color="auto" w:fill="auto"/>
            <w:vAlign w:val="center"/>
          </w:tcPr>
          <w:p w14:paraId="49E982FA" w14:textId="77777777" w:rsidR="00184EFA" w:rsidRPr="0060588A" w:rsidRDefault="00184EFA" w:rsidP="00E329C4">
            <w:pPr>
              <w:rPr>
                <w:rFonts w:eastAsia="Century Gothic" w:cs="Arial"/>
                <w:bCs/>
                <w:kern w:val="0"/>
                <w:sz w:val="18"/>
                <w:szCs w:val="18"/>
                <w14:ligatures w14:val="none"/>
              </w:rPr>
            </w:pPr>
          </w:p>
        </w:tc>
        <w:tc>
          <w:tcPr>
            <w:tcW w:w="1134" w:type="dxa"/>
            <w:tcBorders>
              <w:top w:val="dashed" w:sz="4" w:space="0" w:color="auto"/>
            </w:tcBorders>
            <w:shd w:val="clear" w:color="auto" w:fill="auto"/>
            <w:vAlign w:val="center"/>
          </w:tcPr>
          <w:p w14:paraId="1E528CFC" w14:textId="77777777" w:rsidR="00184EFA" w:rsidRPr="0060588A" w:rsidRDefault="00184EFA" w:rsidP="00E329C4">
            <w:pPr>
              <w:rPr>
                <w:rFonts w:eastAsia="Century Gothic" w:cs="Arial"/>
                <w:bCs/>
                <w:kern w:val="0"/>
                <w:sz w:val="18"/>
                <w:szCs w:val="18"/>
                <w14:ligatures w14:val="none"/>
              </w:rPr>
            </w:pPr>
          </w:p>
        </w:tc>
        <w:tc>
          <w:tcPr>
            <w:tcW w:w="983" w:type="dxa"/>
            <w:tcBorders>
              <w:top w:val="dashed" w:sz="4" w:space="0" w:color="auto"/>
            </w:tcBorders>
            <w:shd w:val="clear" w:color="auto" w:fill="auto"/>
            <w:vAlign w:val="center"/>
          </w:tcPr>
          <w:p w14:paraId="5FF7630E" w14:textId="77777777" w:rsidR="00184EFA" w:rsidRPr="0060588A" w:rsidRDefault="00184EFA" w:rsidP="00E329C4">
            <w:pPr>
              <w:rPr>
                <w:rFonts w:eastAsia="Century Gothic" w:cs="Arial"/>
                <w:bCs/>
                <w:kern w:val="0"/>
                <w:sz w:val="18"/>
                <w:szCs w:val="18"/>
                <w14:ligatures w14:val="none"/>
              </w:rPr>
            </w:pPr>
          </w:p>
        </w:tc>
        <w:tc>
          <w:tcPr>
            <w:tcW w:w="1280" w:type="dxa"/>
            <w:tcBorders>
              <w:top w:val="dashed" w:sz="4" w:space="0" w:color="auto"/>
            </w:tcBorders>
            <w:shd w:val="clear" w:color="auto" w:fill="auto"/>
            <w:vAlign w:val="center"/>
          </w:tcPr>
          <w:p w14:paraId="30A0032D" w14:textId="77777777" w:rsidR="00184EFA" w:rsidRPr="0060588A" w:rsidRDefault="00184EFA" w:rsidP="00E329C4">
            <w:pPr>
              <w:rPr>
                <w:rFonts w:eastAsia="Century Gothic" w:cs="Arial"/>
                <w:bCs/>
                <w:kern w:val="0"/>
                <w:sz w:val="18"/>
                <w:szCs w:val="18"/>
                <w14:ligatures w14:val="none"/>
              </w:rPr>
            </w:pPr>
          </w:p>
        </w:tc>
      </w:tr>
      <w:tr w:rsidR="00184EFA" w:rsidRPr="0060588A" w14:paraId="08AC5C59" w14:textId="77777777" w:rsidTr="005D6DE0">
        <w:trPr>
          <w:trHeight w:val="567"/>
        </w:trPr>
        <w:tc>
          <w:tcPr>
            <w:tcW w:w="2545" w:type="dxa"/>
            <w:shd w:val="clear" w:color="auto" w:fill="auto"/>
          </w:tcPr>
          <w:p w14:paraId="669B961B" w14:textId="41D5A5CA"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CE139F" w:rsidRPr="0060588A">
              <w:rPr>
                <w:rFonts w:eastAsia="Century Gothic" w:cs="Arial"/>
                <w:bCs/>
                <w:kern w:val="0"/>
                <w:sz w:val="20"/>
                <w:szCs w:val="20"/>
                <w14:ligatures w14:val="none"/>
              </w:rPr>
              <w:t xml:space="preserve">/ Corso 4 </w:t>
            </w:r>
          </w:p>
          <w:p w14:paraId="79DA898F" w14:textId="77777777"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7" w:type="dxa"/>
            <w:shd w:val="clear" w:color="auto" w:fill="auto"/>
          </w:tcPr>
          <w:p w14:paraId="4FDC2789" w14:textId="7C9EF99A" w:rsidR="00184EFA" w:rsidRPr="0060588A" w:rsidRDefault="002A0FD8" w:rsidP="00E329C4">
            <w:pPr>
              <w:rPr>
                <w:rFonts w:eastAsia="Century Gothic"/>
                <w:bCs/>
                <w:kern w:val="0"/>
                <w:sz w:val="18"/>
                <w:szCs w:val="18"/>
                <w14:ligatures w14:val="none"/>
              </w:rPr>
            </w:pPr>
            <w:r w:rsidRPr="002A0FD8">
              <w:rPr>
                <w:rFonts w:eastAsia="Century Gothic"/>
                <w:bCs/>
                <w:kern w:val="0"/>
                <w:sz w:val="18"/>
                <w:szCs w:val="18"/>
                <w14:ligatures w14:val="none"/>
              </w:rPr>
              <w:t xml:space="preserve">Pianificazione e </w:t>
            </w:r>
            <w:r w:rsidR="009F2246" w:rsidRPr="009F2246">
              <w:rPr>
                <w:rFonts w:eastAsia="Century Gothic"/>
                <w:bCs/>
                <w:kern w:val="0"/>
                <w:sz w:val="18"/>
                <w:szCs w:val="18"/>
                <w14:ligatures w14:val="none"/>
              </w:rPr>
              <w:t>preparazione dei lavori di impermeabilizzazione</w:t>
            </w:r>
          </w:p>
        </w:tc>
        <w:tc>
          <w:tcPr>
            <w:tcW w:w="1134" w:type="dxa"/>
            <w:shd w:val="clear" w:color="auto" w:fill="auto"/>
          </w:tcPr>
          <w:p w14:paraId="4BE5A4E3" w14:textId="77777777" w:rsidR="00184EFA" w:rsidRPr="0060588A" w:rsidRDefault="00184EFA" w:rsidP="00E329C4">
            <w:pPr>
              <w:rPr>
                <w:rFonts w:eastAsia="Century Gothic" w:cs="Arial"/>
                <w:bCs/>
                <w:kern w:val="0"/>
                <w:sz w:val="18"/>
                <w:szCs w:val="18"/>
                <w14:ligatures w14:val="none"/>
              </w:rPr>
            </w:pPr>
            <w:proofErr w:type="gramStart"/>
            <w:r w:rsidRPr="0060588A">
              <w:rPr>
                <w:rFonts w:eastAsia="Century Gothic" w:cs="Arial"/>
                <w:bCs/>
                <w:kern w:val="0"/>
                <w:sz w:val="18"/>
                <w:szCs w:val="18"/>
                <w14:ligatures w14:val="none"/>
              </w:rPr>
              <w:t>5</w:t>
            </w:r>
            <w:proofErr w:type="gramEnd"/>
            <w:r w:rsidRPr="0060588A">
              <w:rPr>
                <w:rFonts w:eastAsia="Century Gothic" w:cs="Arial"/>
                <w:bCs/>
                <w:kern w:val="0"/>
                <w:sz w:val="18"/>
                <w:szCs w:val="18"/>
                <w14:ligatures w14:val="none"/>
              </w:rPr>
              <w:t xml:space="preserve"> giorni</w:t>
            </w:r>
          </w:p>
        </w:tc>
        <w:tc>
          <w:tcPr>
            <w:tcW w:w="983" w:type="dxa"/>
            <w:shd w:val="clear" w:color="auto" w:fill="auto"/>
          </w:tcPr>
          <w:p w14:paraId="43F36471"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shd w:val="clear" w:color="auto" w:fill="auto"/>
          </w:tcPr>
          <w:p w14:paraId="6B6123EE"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Settembre – </w:t>
            </w:r>
            <w:proofErr w:type="gramStart"/>
            <w:r w:rsidRPr="0060588A">
              <w:rPr>
                <w:rFonts w:eastAsia="Century Gothic" w:cs="Arial"/>
                <w:bCs/>
                <w:kern w:val="0"/>
                <w:sz w:val="18"/>
                <w:szCs w:val="18"/>
                <w14:ligatures w14:val="none"/>
              </w:rPr>
              <w:t>Ottobre</w:t>
            </w:r>
            <w:proofErr w:type="gramEnd"/>
          </w:p>
        </w:tc>
      </w:tr>
      <w:tr w:rsidR="00184EFA" w:rsidRPr="0060588A" w14:paraId="269366E2" w14:textId="77777777" w:rsidTr="005D6DE0">
        <w:trPr>
          <w:trHeight w:val="283"/>
        </w:trPr>
        <w:tc>
          <w:tcPr>
            <w:tcW w:w="2545" w:type="dxa"/>
            <w:shd w:val="clear" w:color="auto" w:fill="auto"/>
          </w:tcPr>
          <w:p w14:paraId="575F719C" w14:textId="77777777" w:rsidR="00184EFA" w:rsidRPr="0060588A" w:rsidRDefault="00184EFA" w:rsidP="00E329C4">
            <w:pPr>
              <w:rPr>
                <w:rFonts w:eastAsia="Century Gothic" w:cs="Arial"/>
                <w:bCs/>
                <w:kern w:val="0"/>
                <w:sz w:val="20"/>
                <w:szCs w:val="20"/>
                <w14:ligatures w14:val="none"/>
              </w:rPr>
            </w:pPr>
          </w:p>
        </w:tc>
        <w:tc>
          <w:tcPr>
            <w:tcW w:w="3697" w:type="dxa"/>
            <w:shd w:val="clear" w:color="auto" w:fill="auto"/>
          </w:tcPr>
          <w:p w14:paraId="03965F1E" w14:textId="46D3D46A" w:rsidR="001930F7" w:rsidRPr="001930F7" w:rsidRDefault="009F2246" w:rsidP="00E329C4">
            <w:pPr>
              <w:rPr>
                <w:rFonts w:eastAsia="Century Gothic"/>
                <w:bCs/>
                <w:kern w:val="0"/>
                <w:sz w:val="8"/>
                <w:szCs w:val="8"/>
                <w14:ligatures w14:val="none"/>
              </w:rPr>
            </w:pPr>
            <w:r w:rsidRPr="009F2246">
              <w:rPr>
                <w:rFonts w:eastAsia="Century Gothic"/>
                <w:bCs/>
                <w:kern w:val="0"/>
                <w:sz w:val="18"/>
                <w:szCs w:val="18"/>
                <w14:ligatures w14:val="none"/>
              </w:rPr>
              <w:t xml:space="preserve">Posa di sistemi di impermeabilizzazione </w:t>
            </w:r>
          </w:p>
        </w:tc>
        <w:tc>
          <w:tcPr>
            <w:tcW w:w="1134" w:type="dxa"/>
            <w:shd w:val="clear" w:color="auto" w:fill="auto"/>
          </w:tcPr>
          <w:p w14:paraId="3ACBB586" w14:textId="77777777" w:rsidR="00184EFA" w:rsidRPr="0060588A" w:rsidRDefault="00184EFA" w:rsidP="00E329C4">
            <w:pPr>
              <w:rPr>
                <w:rFonts w:eastAsia="Century Gothic" w:cs="Arial"/>
                <w:bCs/>
                <w:kern w:val="0"/>
                <w:sz w:val="18"/>
                <w:szCs w:val="18"/>
                <w14:ligatures w14:val="none"/>
              </w:rPr>
            </w:pPr>
          </w:p>
        </w:tc>
        <w:tc>
          <w:tcPr>
            <w:tcW w:w="983" w:type="dxa"/>
            <w:shd w:val="clear" w:color="auto" w:fill="auto"/>
          </w:tcPr>
          <w:p w14:paraId="33FFB54A" w14:textId="77777777" w:rsidR="00184EFA" w:rsidRPr="0060588A" w:rsidRDefault="00184EFA" w:rsidP="00E329C4">
            <w:pPr>
              <w:rPr>
                <w:rFonts w:eastAsia="Century Gothic" w:cs="Arial"/>
                <w:bCs/>
                <w:kern w:val="0"/>
                <w:sz w:val="18"/>
                <w:szCs w:val="18"/>
                <w14:ligatures w14:val="none"/>
              </w:rPr>
            </w:pPr>
          </w:p>
        </w:tc>
        <w:tc>
          <w:tcPr>
            <w:tcW w:w="1280" w:type="dxa"/>
            <w:shd w:val="clear" w:color="auto" w:fill="auto"/>
          </w:tcPr>
          <w:p w14:paraId="73DAA907" w14:textId="77777777" w:rsidR="00184EFA" w:rsidRPr="0060588A" w:rsidRDefault="00184EFA" w:rsidP="00E329C4">
            <w:pPr>
              <w:rPr>
                <w:rFonts w:eastAsia="Century Gothic" w:cs="Arial"/>
                <w:bCs/>
                <w:kern w:val="0"/>
                <w:sz w:val="18"/>
                <w:szCs w:val="18"/>
                <w14:ligatures w14:val="none"/>
              </w:rPr>
            </w:pPr>
          </w:p>
        </w:tc>
      </w:tr>
      <w:tr w:rsidR="00184EFA" w:rsidRPr="0060588A" w14:paraId="69896376" w14:textId="77777777" w:rsidTr="005D6DE0">
        <w:trPr>
          <w:trHeight w:val="624"/>
        </w:trPr>
        <w:tc>
          <w:tcPr>
            <w:tcW w:w="2545" w:type="dxa"/>
            <w:tcBorders>
              <w:bottom w:val="dashed" w:sz="4" w:space="0" w:color="auto"/>
            </w:tcBorders>
            <w:shd w:val="clear" w:color="auto" w:fill="auto"/>
          </w:tcPr>
          <w:p w14:paraId="7FDEB0F5" w14:textId="77777777" w:rsidR="00184EFA" w:rsidRPr="0060588A" w:rsidRDefault="00184EFA" w:rsidP="00E329C4">
            <w:pPr>
              <w:rPr>
                <w:rFonts w:eastAsia="Century Gothic" w:cs="Arial"/>
                <w:bCs/>
                <w:kern w:val="0"/>
                <w:sz w:val="20"/>
                <w:szCs w:val="20"/>
                <w14:ligatures w14:val="none"/>
              </w:rPr>
            </w:pPr>
          </w:p>
        </w:tc>
        <w:tc>
          <w:tcPr>
            <w:tcW w:w="3697" w:type="dxa"/>
            <w:tcBorders>
              <w:bottom w:val="dashed" w:sz="4" w:space="0" w:color="auto"/>
            </w:tcBorders>
            <w:shd w:val="clear" w:color="auto" w:fill="auto"/>
          </w:tcPr>
          <w:p w14:paraId="1D37A470" w14:textId="1D0E71F3"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Manutenzione, </w:t>
            </w:r>
            <w:r w:rsidR="009F2246" w:rsidRPr="009F2246">
              <w:rPr>
                <w:rFonts w:eastAsia="Century Gothic"/>
                <w:bCs/>
                <w:kern w:val="0"/>
                <w:sz w:val="18"/>
                <w:szCs w:val="18"/>
                <w14:ligatures w14:val="none"/>
              </w:rPr>
              <w:t>riparazione e smontaggio di sistemi di impermeabilizzazione</w:t>
            </w:r>
          </w:p>
        </w:tc>
        <w:tc>
          <w:tcPr>
            <w:tcW w:w="1134" w:type="dxa"/>
            <w:tcBorders>
              <w:bottom w:val="dashed" w:sz="4" w:space="0" w:color="auto"/>
            </w:tcBorders>
            <w:shd w:val="clear" w:color="auto" w:fill="auto"/>
          </w:tcPr>
          <w:p w14:paraId="7AAC12DB" w14:textId="77777777" w:rsidR="00184EFA" w:rsidRPr="0060588A" w:rsidRDefault="00184EFA" w:rsidP="00E329C4">
            <w:pPr>
              <w:rPr>
                <w:rFonts w:eastAsia="Century Gothic" w:cs="Arial"/>
                <w:bCs/>
                <w:kern w:val="0"/>
                <w:sz w:val="18"/>
                <w:szCs w:val="18"/>
                <w14:ligatures w14:val="none"/>
              </w:rPr>
            </w:pPr>
          </w:p>
        </w:tc>
        <w:tc>
          <w:tcPr>
            <w:tcW w:w="983" w:type="dxa"/>
            <w:tcBorders>
              <w:bottom w:val="dashed" w:sz="4" w:space="0" w:color="auto"/>
            </w:tcBorders>
            <w:shd w:val="clear" w:color="auto" w:fill="auto"/>
          </w:tcPr>
          <w:p w14:paraId="365C6846" w14:textId="77777777" w:rsidR="00184EFA" w:rsidRPr="0060588A" w:rsidRDefault="00184EFA" w:rsidP="00E329C4">
            <w:pPr>
              <w:rPr>
                <w:rFonts w:eastAsia="Century Gothic" w:cs="Arial"/>
                <w:bCs/>
                <w:kern w:val="0"/>
                <w:sz w:val="18"/>
                <w:szCs w:val="18"/>
                <w14:ligatures w14:val="none"/>
              </w:rPr>
            </w:pPr>
          </w:p>
        </w:tc>
        <w:tc>
          <w:tcPr>
            <w:tcW w:w="1280" w:type="dxa"/>
            <w:tcBorders>
              <w:bottom w:val="dashed" w:sz="4" w:space="0" w:color="auto"/>
            </w:tcBorders>
            <w:shd w:val="clear" w:color="auto" w:fill="auto"/>
          </w:tcPr>
          <w:p w14:paraId="12192411" w14:textId="77777777" w:rsidR="00184EFA" w:rsidRPr="0060588A" w:rsidRDefault="00184EFA" w:rsidP="00E329C4">
            <w:pPr>
              <w:rPr>
                <w:rFonts w:eastAsia="Century Gothic" w:cs="Arial"/>
                <w:bCs/>
                <w:kern w:val="0"/>
                <w:sz w:val="18"/>
                <w:szCs w:val="18"/>
                <w14:ligatures w14:val="none"/>
              </w:rPr>
            </w:pPr>
          </w:p>
        </w:tc>
      </w:tr>
      <w:tr w:rsidR="00184EFA" w:rsidRPr="0060588A" w14:paraId="0A114439" w14:textId="77777777" w:rsidTr="00737FC6">
        <w:trPr>
          <w:trHeight w:val="543"/>
        </w:trPr>
        <w:tc>
          <w:tcPr>
            <w:tcW w:w="2545" w:type="dxa"/>
            <w:tcBorders>
              <w:top w:val="dashed" w:sz="4" w:space="0" w:color="auto"/>
            </w:tcBorders>
            <w:shd w:val="clear" w:color="auto" w:fill="auto"/>
          </w:tcPr>
          <w:p w14:paraId="65A374A5" w14:textId="77777777" w:rsidR="00737FC6" w:rsidRPr="0060588A" w:rsidRDefault="00A1491C" w:rsidP="00737FC6">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B73A07" w:rsidRPr="0060588A">
              <w:rPr>
                <w:rFonts w:eastAsia="Century Gothic" w:cs="Arial"/>
                <w:bCs/>
                <w:kern w:val="0"/>
                <w:sz w:val="20"/>
                <w:szCs w:val="20"/>
                <w14:ligatures w14:val="none"/>
              </w:rPr>
              <w:t xml:space="preserve">/ Corso 5 </w:t>
            </w:r>
            <w:r w:rsidR="00737FC6">
              <w:rPr>
                <w:rFonts w:eastAsia="Century Gothic" w:cs="Arial"/>
                <w:bCs/>
                <w:kern w:val="0"/>
                <w:sz w:val="20"/>
                <w:szCs w:val="20"/>
                <w14:ligatures w14:val="none"/>
              </w:rPr>
              <w:br/>
            </w:r>
            <w:r w:rsidR="00737FC6" w:rsidRPr="0060588A">
              <w:rPr>
                <w:rFonts w:eastAsia="Century Gothic" w:cs="Arial"/>
                <w:bCs/>
                <w:kern w:val="0"/>
                <w:sz w:val="20"/>
                <w:szCs w:val="20"/>
                <w14:ligatures w14:val="none"/>
              </w:rPr>
              <w:t>(specifico per il lavoro)</w:t>
            </w:r>
          </w:p>
          <w:p w14:paraId="56B9840D" w14:textId="4ABEBF6C" w:rsidR="00184EFA" w:rsidRPr="0060588A" w:rsidRDefault="00184EFA" w:rsidP="00E329C4">
            <w:pPr>
              <w:rPr>
                <w:rFonts w:eastAsia="Century Gothic" w:cs="Arial"/>
                <w:bCs/>
                <w:kern w:val="0"/>
                <w:sz w:val="20"/>
                <w:szCs w:val="20"/>
                <w14:ligatures w14:val="none"/>
              </w:rPr>
            </w:pPr>
          </w:p>
        </w:tc>
        <w:tc>
          <w:tcPr>
            <w:tcW w:w="3697" w:type="dxa"/>
            <w:tcBorders>
              <w:top w:val="dashed" w:sz="4" w:space="0" w:color="auto"/>
            </w:tcBorders>
            <w:shd w:val="clear" w:color="auto" w:fill="auto"/>
          </w:tcPr>
          <w:p w14:paraId="66FE84DC" w14:textId="6452491A" w:rsidR="00184EFA" w:rsidRDefault="005A33C3" w:rsidP="00E329C4">
            <w:pPr>
              <w:rPr>
                <w:rFonts w:eastAsia="Century Gothic"/>
                <w:bCs/>
                <w:kern w:val="0"/>
                <w:sz w:val="18"/>
                <w:szCs w:val="18"/>
                <w14:ligatures w14:val="none"/>
              </w:rPr>
            </w:pPr>
            <w:r w:rsidRPr="005A33C3">
              <w:rPr>
                <w:rFonts w:eastAsia="Century Gothic"/>
                <w:bCs/>
                <w:kern w:val="0"/>
                <w:sz w:val="18"/>
                <w:szCs w:val="18"/>
                <w14:ligatures w14:val="none"/>
              </w:rPr>
              <w:t xml:space="preserve">Pianificazione </w:t>
            </w:r>
            <w:r w:rsidR="002575E5" w:rsidRPr="002575E5">
              <w:rPr>
                <w:rFonts w:eastAsia="Century Gothic"/>
                <w:bCs/>
                <w:kern w:val="0"/>
                <w:sz w:val="18"/>
                <w:szCs w:val="18"/>
                <w14:ligatures w14:val="none"/>
              </w:rPr>
              <w:t>e preparazione dei lavori di impermeabilizzazione</w:t>
            </w:r>
          </w:p>
          <w:p w14:paraId="741AFCE5" w14:textId="77777777" w:rsidR="00737FC6" w:rsidRDefault="00737FC6" w:rsidP="00E329C4">
            <w:pPr>
              <w:rPr>
                <w:rFonts w:eastAsia="Century Gothic"/>
                <w:bCs/>
                <w:kern w:val="0"/>
                <w:sz w:val="8"/>
                <w:szCs w:val="8"/>
                <w14:ligatures w14:val="none"/>
              </w:rPr>
            </w:pPr>
          </w:p>
          <w:p w14:paraId="4A64DA06" w14:textId="240E119F" w:rsidR="00737FC6" w:rsidRDefault="002575E5" w:rsidP="00737FC6">
            <w:pPr>
              <w:rPr>
                <w:rFonts w:eastAsia="Century Gothic"/>
                <w:bCs/>
                <w:kern w:val="0"/>
                <w:sz w:val="18"/>
                <w:szCs w:val="18"/>
                <w14:ligatures w14:val="none"/>
              </w:rPr>
            </w:pPr>
            <w:r w:rsidRPr="002575E5">
              <w:rPr>
                <w:rFonts w:eastAsia="Century Gothic"/>
                <w:bCs/>
                <w:kern w:val="0"/>
                <w:sz w:val="18"/>
                <w:szCs w:val="18"/>
                <w14:ligatures w14:val="none"/>
              </w:rPr>
              <w:t>Posa di sistemi di impermeabilizzazione</w:t>
            </w:r>
          </w:p>
          <w:p w14:paraId="260BCCED" w14:textId="50C648F1" w:rsidR="00737FC6" w:rsidRPr="00737FC6" w:rsidRDefault="00737FC6" w:rsidP="00E329C4">
            <w:pPr>
              <w:rPr>
                <w:rFonts w:eastAsia="Century Gothic"/>
                <w:bCs/>
                <w:kern w:val="0"/>
                <w:sz w:val="8"/>
                <w:szCs w:val="8"/>
                <w14:ligatures w14:val="none"/>
              </w:rPr>
            </w:pPr>
          </w:p>
        </w:tc>
        <w:tc>
          <w:tcPr>
            <w:tcW w:w="1134" w:type="dxa"/>
            <w:tcBorders>
              <w:top w:val="dashed" w:sz="4" w:space="0" w:color="auto"/>
            </w:tcBorders>
            <w:shd w:val="clear" w:color="auto" w:fill="auto"/>
          </w:tcPr>
          <w:p w14:paraId="2DC170A6" w14:textId="64027604" w:rsidR="00184EFA" w:rsidRPr="0060588A" w:rsidRDefault="005A33C3" w:rsidP="00E329C4">
            <w:pPr>
              <w:rPr>
                <w:rFonts w:eastAsia="Century Gothic" w:cs="Arial"/>
                <w:bCs/>
                <w:kern w:val="0"/>
                <w:sz w:val="18"/>
                <w:szCs w:val="18"/>
                <w14:ligatures w14:val="none"/>
              </w:rPr>
            </w:pPr>
            <w:proofErr w:type="gramStart"/>
            <w:r>
              <w:rPr>
                <w:rFonts w:eastAsia="Century Gothic" w:cs="Arial"/>
                <w:bCs/>
                <w:kern w:val="0"/>
                <w:sz w:val="18"/>
                <w:szCs w:val="18"/>
                <w14:ligatures w14:val="none"/>
              </w:rPr>
              <w:t>3</w:t>
            </w:r>
            <w:proofErr w:type="gramEnd"/>
            <w:r w:rsidR="00184EFA" w:rsidRPr="0060588A">
              <w:rPr>
                <w:rFonts w:eastAsia="Century Gothic" w:cs="Arial"/>
                <w:bCs/>
                <w:kern w:val="0"/>
                <w:sz w:val="18"/>
                <w:szCs w:val="18"/>
                <w14:ligatures w14:val="none"/>
              </w:rPr>
              <w:t xml:space="preserve"> giorni</w:t>
            </w:r>
          </w:p>
        </w:tc>
        <w:tc>
          <w:tcPr>
            <w:tcW w:w="983" w:type="dxa"/>
            <w:tcBorders>
              <w:top w:val="dashed" w:sz="4" w:space="0" w:color="auto"/>
            </w:tcBorders>
            <w:shd w:val="clear" w:color="auto" w:fill="auto"/>
          </w:tcPr>
          <w:p w14:paraId="710B4DE5"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tcBorders>
              <w:top w:val="dashed" w:sz="4" w:space="0" w:color="auto"/>
            </w:tcBorders>
            <w:shd w:val="clear" w:color="auto" w:fill="auto"/>
          </w:tcPr>
          <w:p w14:paraId="59B82FDE"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Febbraio</w:t>
            </w:r>
          </w:p>
        </w:tc>
      </w:tr>
      <w:tr w:rsidR="00184EFA" w:rsidRPr="0060588A" w14:paraId="13064ED8" w14:textId="77777777" w:rsidTr="005D6DE0">
        <w:trPr>
          <w:trHeight w:val="624"/>
        </w:trPr>
        <w:tc>
          <w:tcPr>
            <w:tcW w:w="2545" w:type="dxa"/>
            <w:tcBorders>
              <w:bottom w:val="dashed" w:sz="4" w:space="0" w:color="auto"/>
            </w:tcBorders>
            <w:shd w:val="clear" w:color="auto" w:fill="auto"/>
          </w:tcPr>
          <w:p w14:paraId="7CE419AE" w14:textId="77777777" w:rsidR="00184EFA" w:rsidRPr="0060588A" w:rsidRDefault="00184EFA" w:rsidP="00737FC6">
            <w:pPr>
              <w:rPr>
                <w:rFonts w:eastAsia="Century Gothic" w:cs="Arial"/>
                <w:bCs/>
                <w:kern w:val="0"/>
                <w:sz w:val="20"/>
                <w:szCs w:val="20"/>
                <w14:ligatures w14:val="none"/>
              </w:rPr>
            </w:pPr>
          </w:p>
        </w:tc>
        <w:tc>
          <w:tcPr>
            <w:tcW w:w="3697" w:type="dxa"/>
            <w:tcBorders>
              <w:bottom w:val="dashed" w:sz="4" w:space="0" w:color="auto"/>
            </w:tcBorders>
            <w:shd w:val="clear" w:color="auto" w:fill="auto"/>
          </w:tcPr>
          <w:p w14:paraId="55BA2DBB" w14:textId="2202D34E" w:rsidR="005A33C3" w:rsidRPr="0060588A" w:rsidRDefault="00737FC6" w:rsidP="00E329C4">
            <w:pPr>
              <w:rPr>
                <w:rFonts w:eastAsia="Century Gothic"/>
                <w:bCs/>
                <w:kern w:val="0"/>
                <w:sz w:val="18"/>
                <w:szCs w:val="18"/>
                <w14:ligatures w14:val="none"/>
              </w:rPr>
            </w:pPr>
            <w:r w:rsidRPr="00737FC6">
              <w:rPr>
                <w:rFonts w:eastAsia="Century Gothic"/>
                <w:bCs/>
                <w:kern w:val="0"/>
                <w:sz w:val="18"/>
                <w:szCs w:val="18"/>
                <w14:ligatures w14:val="none"/>
              </w:rPr>
              <w:t xml:space="preserve">Manutenzione, </w:t>
            </w:r>
            <w:r w:rsidR="00E662DB" w:rsidRPr="00E662DB">
              <w:rPr>
                <w:rFonts w:eastAsia="Century Gothic"/>
                <w:bCs/>
                <w:kern w:val="0"/>
                <w:sz w:val="18"/>
                <w:szCs w:val="18"/>
                <w14:ligatures w14:val="none"/>
              </w:rPr>
              <w:t>riparazione e smontaggio di sistemi di impermeabilizzazione</w:t>
            </w:r>
          </w:p>
        </w:tc>
        <w:tc>
          <w:tcPr>
            <w:tcW w:w="1134" w:type="dxa"/>
            <w:tcBorders>
              <w:bottom w:val="dashed" w:sz="4" w:space="0" w:color="auto"/>
            </w:tcBorders>
            <w:shd w:val="clear" w:color="auto" w:fill="auto"/>
          </w:tcPr>
          <w:p w14:paraId="62795325" w14:textId="77777777" w:rsidR="00184EFA" w:rsidRPr="0060588A" w:rsidRDefault="00184EFA" w:rsidP="00E329C4">
            <w:pPr>
              <w:rPr>
                <w:rFonts w:eastAsia="Century Gothic" w:cs="Arial"/>
                <w:bCs/>
                <w:kern w:val="0"/>
                <w:sz w:val="18"/>
                <w:szCs w:val="18"/>
                <w14:ligatures w14:val="none"/>
              </w:rPr>
            </w:pPr>
          </w:p>
        </w:tc>
        <w:tc>
          <w:tcPr>
            <w:tcW w:w="983" w:type="dxa"/>
            <w:tcBorders>
              <w:bottom w:val="dashed" w:sz="4" w:space="0" w:color="auto"/>
            </w:tcBorders>
            <w:shd w:val="clear" w:color="auto" w:fill="auto"/>
          </w:tcPr>
          <w:p w14:paraId="6377A814" w14:textId="77777777" w:rsidR="00184EFA" w:rsidRPr="0060588A" w:rsidRDefault="00184EFA" w:rsidP="00E329C4">
            <w:pPr>
              <w:rPr>
                <w:rFonts w:eastAsia="Century Gothic" w:cs="Arial"/>
                <w:bCs/>
                <w:kern w:val="0"/>
                <w:sz w:val="18"/>
                <w:szCs w:val="18"/>
                <w14:ligatures w14:val="none"/>
              </w:rPr>
            </w:pPr>
          </w:p>
        </w:tc>
        <w:tc>
          <w:tcPr>
            <w:tcW w:w="1280" w:type="dxa"/>
            <w:tcBorders>
              <w:bottom w:val="dashed" w:sz="4" w:space="0" w:color="auto"/>
            </w:tcBorders>
            <w:shd w:val="clear" w:color="auto" w:fill="auto"/>
          </w:tcPr>
          <w:p w14:paraId="0077E7DA" w14:textId="77777777" w:rsidR="00184EFA" w:rsidRPr="0060588A" w:rsidRDefault="00184EFA" w:rsidP="00E329C4">
            <w:pPr>
              <w:rPr>
                <w:rFonts w:eastAsia="Century Gothic" w:cs="Arial"/>
                <w:bCs/>
                <w:kern w:val="0"/>
                <w:sz w:val="18"/>
                <w:szCs w:val="18"/>
                <w14:ligatures w14:val="none"/>
              </w:rPr>
            </w:pPr>
          </w:p>
        </w:tc>
      </w:tr>
      <w:tr w:rsidR="00184EFA" w:rsidRPr="0060588A" w14:paraId="6757C23C" w14:textId="77777777" w:rsidTr="005D6DE0">
        <w:trPr>
          <w:trHeight w:val="680"/>
        </w:trPr>
        <w:tc>
          <w:tcPr>
            <w:tcW w:w="2545" w:type="dxa"/>
            <w:tcBorders>
              <w:top w:val="dashed" w:sz="4" w:space="0" w:color="auto"/>
              <w:bottom w:val="dashed" w:sz="4" w:space="0" w:color="auto"/>
            </w:tcBorders>
            <w:shd w:val="clear" w:color="auto" w:fill="auto"/>
          </w:tcPr>
          <w:p w14:paraId="740B743B" w14:textId="77824B51"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B73A07" w:rsidRPr="0060588A">
              <w:rPr>
                <w:rFonts w:eastAsia="Century Gothic" w:cs="Arial"/>
                <w:bCs/>
                <w:kern w:val="0"/>
                <w:sz w:val="20"/>
                <w:szCs w:val="20"/>
                <w14:ligatures w14:val="none"/>
              </w:rPr>
              <w:t xml:space="preserve">/ Corso 6 </w:t>
            </w:r>
          </w:p>
          <w:p w14:paraId="7676F6E0" w14:textId="77777777"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7" w:type="dxa"/>
            <w:tcBorders>
              <w:top w:val="dashed" w:sz="4" w:space="0" w:color="auto"/>
              <w:bottom w:val="dashed" w:sz="4" w:space="0" w:color="auto"/>
            </w:tcBorders>
            <w:shd w:val="clear" w:color="auto" w:fill="auto"/>
          </w:tcPr>
          <w:p w14:paraId="4CE9E623" w14:textId="2C543082" w:rsidR="00184EFA" w:rsidRPr="0060588A" w:rsidRDefault="00BB57C5" w:rsidP="00E329C4">
            <w:pPr>
              <w:rPr>
                <w:rFonts w:eastAsia="Century Gothic"/>
                <w:bCs/>
                <w:kern w:val="0"/>
                <w:sz w:val="18"/>
                <w:szCs w:val="18"/>
                <w14:ligatures w14:val="none"/>
              </w:rPr>
            </w:pPr>
            <w:r w:rsidRPr="00BB57C5">
              <w:rPr>
                <w:rFonts w:eastAsia="Century Gothic"/>
                <w:bCs/>
                <w:kern w:val="0"/>
                <w:sz w:val="18"/>
                <w:szCs w:val="18"/>
                <w14:ligatures w14:val="none"/>
              </w:rPr>
              <w:t xml:space="preserve">Pianificazione e </w:t>
            </w:r>
            <w:r w:rsidR="00E662DB" w:rsidRPr="00E662DB">
              <w:rPr>
                <w:rFonts w:eastAsia="Century Gothic"/>
                <w:bCs/>
                <w:kern w:val="0"/>
                <w:sz w:val="18"/>
                <w:szCs w:val="18"/>
                <w14:ligatures w14:val="none"/>
              </w:rPr>
              <w:t>preparazione dei lavori di impermeabilizzazione</w:t>
            </w:r>
          </w:p>
        </w:tc>
        <w:tc>
          <w:tcPr>
            <w:tcW w:w="1134" w:type="dxa"/>
            <w:tcBorders>
              <w:top w:val="dashed" w:sz="4" w:space="0" w:color="auto"/>
              <w:bottom w:val="dashed" w:sz="4" w:space="0" w:color="auto"/>
            </w:tcBorders>
            <w:shd w:val="clear" w:color="auto" w:fill="auto"/>
          </w:tcPr>
          <w:p w14:paraId="442EA2CF" w14:textId="77777777" w:rsidR="00184EFA" w:rsidRPr="0060588A" w:rsidRDefault="00184EFA" w:rsidP="00E329C4">
            <w:pPr>
              <w:rPr>
                <w:rFonts w:eastAsia="Century Gothic" w:cs="Arial"/>
                <w:bCs/>
                <w:kern w:val="0"/>
                <w:sz w:val="18"/>
                <w:szCs w:val="18"/>
                <w14:ligatures w14:val="none"/>
              </w:rPr>
            </w:pPr>
            <w:proofErr w:type="gramStart"/>
            <w:r w:rsidRPr="0060588A">
              <w:rPr>
                <w:rFonts w:eastAsia="Century Gothic" w:cs="Arial"/>
                <w:bCs/>
                <w:kern w:val="0"/>
                <w:sz w:val="18"/>
                <w:szCs w:val="18"/>
                <w14:ligatures w14:val="none"/>
              </w:rPr>
              <w:t>4</w:t>
            </w:r>
            <w:proofErr w:type="gramEnd"/>
            <w:r w:rsidRPr="0060588A">
              <w:rPr>
                <w:rFonts w:eastAsia="Century Gothic" w:cs="Arial"/>
                <w:bCs/>
                <w:kern w:val="0"/>
                <w:sz w:val="18"/>
                <w:szCs w:val="18"/>
                <w14:ligatures w14:val="none"/>
              </w:rPr>
              <w:t xml:space="preserve"> giorni</w:t>
            </w:r>
          </w:p>
        </w:tc>
        <w:tc>
          <w:tcPr>
            <w:tcW w:w="983" w:type="dxa"/>
            <w:tcBorders>
              <w:top w:val="dashed" w:sz="4" w:space="0" w:color="auto"/>
              <w:bottom w:val="dashed" w:sz="4" w:space="0" w:color="auto"/>
            </w:tcBorders>
            <w:shd w:val="clear" w:color="auto" w:fill="auto"/>
          </w:tcPr>
          <w:p w14:paraId="4C28ADB9"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tcBorders>
              <w:top w:val="dashed" w:sz="4" w:space="0" w:color="auto"/>
              <w:bottom w:val="dashed" w:sz="4" w:space="0" w:color="auto"/>
            </w:tcBorders>
            <w:shd w:val="clear" w:color="auto" w:fill="auto"/>
          </w:tcPr>
          <w:p w14:paraId="4F9D79D5"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Febbraio</w:t>
            </w:r>
          </w:p>
        </w:tc>
      </w:tr>
      <w:tr w:rsidR="009B341C" w:rsidRPr="0060588A" w14:paraId="05D1BBF2" w14:textId="77777777" w:rsidTr="00E1771C">
        <w:trPr>
          <w:trHeight w:val="340"/>
        </w:trPr>
        <w:tc>
          <w:tcPr>
            <w:tcW w:w="9639" w:type="dxa"/>
            <w:gridSpan w:val="5"/>
            <w:tcBorders>
              <w:top w:val="dashed" w:sz="4" w:space="0" w:color="auto"/>
            </w:tcBorders>
            <w:shd w:val="clear" w:color="auto" w:fill="auto"/>
            <w:vAlign w:val="center"/>
          </w:tcPr>
          <w:p w14:paraId="0D300237" w14:textId="77777777" w:rsidR="009B341C" w:rsidRPr="0060588A" w:rsidRDefault="009B341C" w:rsidP="00DB7882">
            <w:pPr>
              <w:rPr>
                <w:rFonts w:eastAsia="Century Gothic"/>
                <w:bCs/>
                <w:kern w:val="0"/>
                <w:sz w:val="20"/>
                <w:szCs w:val="20"/>
                <w14:ligatures w14:val="none"/>
              </w:rPr>
            </w:pPr>
            <w:bookmarkStart w:id="62" w:name="_Hlk149304006"/>
            <w:r w:rsidRPr="0060588A">
              <w:rPr>
                <w:rFonts w:eastAsia="Century Gothic"/>
                <w:b/>
                <w:bCs/>
                <w:kern w:val="0"/>
                <w:sz w:val="20"/>
                <w:szCs w:val="20"/>
                <w14:ligatures w14:val="none"/>
              </w:rPr>
              <w:t>Rapporti educativi / documentazione didattica (secondo l'articolo 7 dell'ordinanza sull'istruzione)</w:t>
            </w:r>
          </w:p>
        </w:tc>
      </w:tr>
      <w:bookmarkEnd w:id="62"/>
      <w:tr w:rsidR="009B341C" w:rsidRPr="0060588A" w14:paraId="3A2FC8D9" w14:textId="77777777" w:rsidTr="00EF24D6">
        <w:trPr>
          <w:trHeight w:val="510"/>
        </w:trPr>
        <w:tc>
          <w:tcPr>
            <w:tcW w:w="7376" w:type="dxa"/>
            <w:gridSpan w:val="3"/>
            <w:shd w:val="clear" w:color="auto" w:fill="auto"/>
          </w:tcPr>
          <w:p w14:paraId="4EE54EB9" w14:textId="0D661FBA"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3. Rapporto sull'istruzione / </w:t>
            </w:r>
            <w:r w:rsidRPr="0060588A">
              <w:rPr>
                <w:rFonts w:eastAsia="Century Gothic"/>
                <w:bCs/>
                <w:kern w:val="0"/>
                <w:sz w:val="20"/>
                <w:szCs w:val="20"/>
                <w14:ligatures w14:val="none"/>
              </w:rPr>
              <w:t>Controllo della documentazione di apprendimento / Pianificazione del semestre successivo</w:t>
            </w:r>
          </w:p>
          <w:p w14:paraId="774846AC" w14:textId="21DBC976"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4. Rapporto sull'istruzione / </w:t>
            </w:r>
            <w:r w:rsidRPr="0060588A">
              <w:rPr>
                <w:rFonts w:eastAsia="Century Gothic"/>
                <w:bCs/>
                <w:kern w:val="0"/>
                <w:sz w:val="20"/>
                <w:szCs w:val="20"/>
                <w14:ligatures w14:val="none"/>
              </w:rPr>
              <w:t>Controllo della documentazione di apprendimento / Pianificazione del semestre successivo</w:t>
            </w:r>
          </w:p>
        </w:tc>
        <w:tc>
          <w:tcPr>
            <w:tcW w:w="983" w:type="dxa"/>
            <w:shd w:val="clear" w:color="auto" w:fill="auto"/>
          </w:tcPr>
          <w:p w14:paraId="2ACC30DE" w14:textId="77777777" w:rsidR="009B341C" w:rsidRPr="0060588A" w:rsidRDefault="009B341C" w:rsidP="00E329C4">
            <w:pPr>
              <w:rPr>
                <w:rFonts w:eastAsia="Century Gothic" w:cs="Arial"/>
                <w:bCs/>
                <w:kern w:val="0"/>
                <w:sz w:val="20"/>
                <w:szCs w:val="20"/>
                <w14:ligatures w14:val="none"/>
              </w:rPr>
            </w:pPr>
          </w:p>
        </w:tc>
        <w:tc>
          <w:tcPr>
            <w:tcW w:w="1280" w:type="dxa"/>
            <w:shd w:val="clear" w:color="auto" w:fill="auto"/>
          </w:tcPr>
          <w:p w14:paraId="767B7C34"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gennaio</w:t>
            </w:r>
          </w:p>
          <w:p w14:paraId="7A58C2A2"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luglio</w:t>
            </w:r>
          </w:p>
        </w:tc>
      </w:tr>
    </w:tbl>
    <w:p w14:paraId="5638FA62" w14:textId="77777777" w:rsidR="00184EFA" w:rsidRPr="0060588A" w:rsidRDefault="00184EFA" w:rsidP="0055303B">
      <w:pPr>
        <w:pBdr>
          <w:bottom w:val="single" w:sz="4" w:space="6" w:color="auto"/>
        </w:pBdr>
        <w:tabs>
          <w:tab w:val="left" w:pos="5760"/>
        </w:tabs>
        <w:ind w:left="720" w:hanging="720"/>
        <w:rPr>
          <w:rFonts w:eastAsia="Century Gothic" w:cs="Arial"/>
          <w:bCs/>
          <w:kern w:val="0"/>
          <w:sz w:val="10"/>
          <w:szCs w:val="20"/>
          <w14:ligatures w14:val="none"/>
        </w:rPr>
      </w:pPr>
    </w:p>
    <w:p w14:paraId="53BFEFDA" w14:textId="6B578510" w:rsidR="00184EFA" w:rsidRPr="0060588A" w:rsidRDefault="009328A4" w:rsidP="00BF412E">
      <w:pPr>
        <w:pStyle w:val="berschrift2"/>
        <w:tabs>
          <w:tab w:val="center" w:pos="4909"/>
        </w:tabs>
        <w:rPr>
          <w:rFonts w:eastAsia="Century Gothic"/>
        </w:rPr>
      </w:pPr>
      <w:bookmarkStart w:id="63" w:name="_Toc169696650"/>
      <w:proofErr w:type="gramStart"/>
      <w:r w:rsidRPr="0060588A">
        <w:rPr>
          <w:rFonts w:eastAsia="Century Gothic"/>
        </w:rPr>
        <w:t>3°</w:t>
      </w:r>
      <w:proofErr w:type="gramEnd"/>
      <w:r w:rsidRPr="0060588A">
        <w:rPr>
          <w:rFonts w:eastAsia="Century Gothic"/>
        </w:rPr>
        <w:t xml:space="preserve"> anno</w:t>
      </w:r>
      <w:bookmarkEnd w:id="63"/>
      <w:r w:rsidR="00BF412E" w:rsidRPr="0060588A">
        <w:rPr>
          <w:rFonts w:eastAsia="Century Gothic"/>
        </w:rPr>
        <w:tab/>
      </w:r>
    </w:p>
    <w:tbl>
      <w:tblPr>
        <w:tblW w:w="9639" w:type="dxa"/>
        <w:tblInd w:w="-5" w:type="dxa"/>
        <w:tblLayout w:type="fixed"/>
        <w:tblLook w:val="01E0" w:firstRow="1" w:lastRow="1" w:firstColumn="1" w:lastColumn="1" w:noHBand="0" w:noVBand="0"/>
      </w:tblPr>
      <w:tblGrid>
        <w:gridCol w:w="2544"/>
        <w:gridCol w:w="3695"/>
        <w:gridCol w:w="1133"/>
        <w:gridCol w:w="988"/>
        <w:gridCol w:w="1279"/>
      </w:tblGrid>
      <w:tr w:rsidR="00184EFA" w:rsidRPr="0060588A" w14:paraId="7FF2B51F" w14:textId="77777777" w:rsidTr="00A8789A">
        <w:trPr>
          <w:trHeight w:val="244"/>
        </w:trPr>
        <w:tc>
          <w:tcPr>
            <w:tcW w:w="2544" w:type="dxa"/>
            <w:tcBorders>
              <w:bottom w:val="dashed" w:sz="4" w:space="0" w:color="auto"/>
            </w:tcBorders>
            <w:shd w:val="clear" w:color="auto" w:fill="auto"/>
          </w:tcPr>
          <w:p w14:paraId="0307FC9C"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Designazione</w:t>
            </w:r>
          </w:p>
        </w:tc>
        <w:tc>
          <w:tcPr>
            <w:tcW w:w="3695" w:type="dxa"/>
            <w:tcBorders>
              <w:bottom w:val="dashed" w:sz="4" w:space="0" w:color="auto"/>
            </w:tcBorders>
            <w:shd w:val="clear" w:color="auto" w:fill="auto"/>
          </w:tcPr>
          <w:p w14:paraId="64729595"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Argomento</w:t>
            </w:r>
          </w:p>
        </w:tc>
        <w:tc>
          <w:tcPr>
            <w:tcW w:w="1133" w:type="dxa"/>
            <w:tcBorders>
              <w:bottom w:val="dashed" w:sz="4" w:space="0" w:color="auto"/>
            </w:tcBorders>
            <w:shd w:val="clear" w:color="auto" w:fill="auto"/>
          </w:tcPr>
          <w:p w14:paraId="1AE155B7"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Durata</w:t>
            </w:r>
          </w:p>
        </w:tc>
        <w:tc>
          <w:tcPr>
            <w:tcW w:w="988" w:type="dxa"/>
            <w:tcBorders>
              <w:bottom w:val="dashed" w:sz="4" w:space="0" w:color="auto"/>
            </w:tcBorders>
            <w:shd w:val="clear" w:color="auto" w:fill="auto"/>
          </w:tcPr>
          <w:p w14:paraId="51A21D21"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Luogo</w:t>
            </w:r>
          </w:p>
        </w:tc>
        <w:tc>
          <w:tcPr>
            <w:tcW w:w="1279" w:type="dxa"/>
            <w:tcBorders>
              <w:bottom w:val="dashed" w:sz="4" w:space="0" w:color="auto"/>
            </w:tcBorders>
            <w:shd w:val="clear" w:color="auto" w:fill="auto"/>
          </w:tcPr>
          <w:p w14:paraId="5344580C"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Intervallo</w:t>
            </w:r>
          </w:p>
        </w:tc>
      </w:tr>
      <w:tr w:rsidR="00184EFA" w:rsidRPr="0060588A" w14:paraId="4A0E43E8" w14:textId="77777777" w:rsidTr="00A8789A">
        <w:trPr>
          <w:trHeight w:val="510"/>
        </w:trPr>
        <w:tc>
          <w:tcPr>
            <w:tcW w:w="2544" w:type="dxa"/>
            <w:tcBorders>
              <w:top w:val="dashed" w:sz="4" w:space="0" w:color="auto"/>
              <w:bottom w:val="dashed" w:sz="4" w:space="0" w:color="auto"/>
            </w:tcBorders>
            <w:shd w:val="clear" w:color="auto" w:fill="auto"/>
          </w:tcPr>
          <w:p w14:paraId="1D1B74A1" w14:textId="09A2B61B" w:rsidR="00184EFA" w:rsidRPr="0060588A" w:rsidRDefault="00F22FFF"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4155FC76" w14:textId="163D0916"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Lezioni </w:t>
            </w:r>
          </w:p>
        </w:tc>
        <w:tc>
          <w:tcPr>
            <w:tcW w:w="3695" w:type="dxa"/>
            <w:tcBorders>
              <w:top w:val="dashed" w:sz="4" w:space="0" w:color="auto"/>
              <w:bottom w:val="dashed" w:sz="4" w:space="0" w:color="auto"/>
            </w:tcBorders>
            <w:shd w:val="clear" w:color="auto" w:fill="auto"/>
          </w:tcPr>
          <w:p w14:paraId="1AC308A5" w14:textId="77777777" w:rsidR="00184EFA" w:rsidRPr="0060588A" w:rsidRDefault="00184EFA" w:rsidP="00E329C4">
            <w:pPr>
              <w:rPr>
                <w:rFonts w:eastAsia="Century Gothic" w:cs="Arial"/>
                <w:bCs/>
                <w:kern w:val="0"/>
                <w:sz w:val="18"/>
                <w:szCs w:val="18"/>
                <w14:ligatures w14:val="none"/>
              </w:rPr>
            </w:pPr>
          </w:p>
          <w:p w14:paraId="472F6A3F" w14:textId="79D9BD23" w:rsidR="00184EFA" w:rsidRPr="0060588A" w:rsidRDefault="004E7213"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1x settimana</w:t>
            </w:r>
          </w:p>
        </w:tc>
        <w:tc>
          <w:tcPr>
            <w:tcW w:w="1133" w:type="dxa"/>
            <w:tcBorders>
              <w:top w:val="dashed" w:sz="4" w:space="0" w:color="auto"/>
              <w:bottom w:val="dashed" w:sz="4" w:space="0" w:color="auto"/>
            </w:tcBorders>
            <w:shd w:val="clear" w:color="auto" w:fill="auto"/>
            <w:vAlign w:val="center"/>
          </w:tcPr>
          <w:p w14:paraId="3E5A9A7E" w14:textId="6AC1CBD0" w:rsidR="00184EFA" w:rsidRPr="0060588A" w:rsidRDefault="00AF4237"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40</w:t>
            </w:r>
            <w:r w:rsidR="00C01E6A" w:rsidRPr="0060588A">
              <w:rPr>
                <w:rFonts w:eastAsia="Century Gothic" w:cs="Arial"/>
                <w:bCs/>
                <w:kern w:val="0"/>
                <w:sz w:val="18"/>
                <w:szCs w:val="18"/>
                <w14:ligatures w14:val="none"/>
              </w:rPr>
              <w:t xml:space="preserve"> </w:t>
            </w:r>
            <w:r w:rsidR="00184EFA" w:rsidRPr="0060588A">
              <w:rPr>
                <w:rFonts w:eastAsia="Century Gothic" w:cs="Arial"/>
                <w:bCs/>
                <w:kern w:val="0"/>
                <w:sz w:val="18"/>
                <w:szCs w:val="18"/>
                <w14:ligatures w14:val="none"/>
              </w:rPr>
              <w:t>settimane</w:t>
            </w:r>
          </w:p>
        </w:tc>
        <w:tc>
          <w:tcPr>
            <w:tcW w:w="988" w:type="dxa"/>
            <w:tcBorders>
              <w:top w:val="dashed" w:sz="4" w:space="0" w:color="auto"/>
              <w:bottom w:val="dashed" w:sz="4" w:space="0" w:color="auto"/>
            </w:tcBorders>
            <w:shd w:val="clear" w:color="auto" w:fill="auto"/>
            <w:vAlign w:val="center"/>
          </w:tcPr>
          <w:p w14:paraId="66E10419" w14:textId="6B26F773" w:rsidR="00EF24D6" w:rsidRPr="0060588A" w:rsidRDefault="00AF4237"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Trevano</w:t>
            </w:r>
          </w:p>
        </w:tc>
        <w:tc>
          <w:tcPr>
            <w:tcW w:w="1279" w:type="dxa"/>
            <w:tcBorders>
              <w:top w:val="dashed" w:sz="4" w:space="0" w:color="auto"/>
              <w:bottom w:val="dashed" w:sz="4" w:space="0" w:color="auto"/>
            </w:tcBorders>
            <w:shd w:val="clear" w:color="auto" w:fill="auto"/>
            <w:vAlign w:val="center"/>
          </w:tcPr>
          <w:p w14:paraId="61671144" w14:textId="77777777" w:rsidR="00184EFA" w:rsidRPr="0060588A" w:rsidRDefault="00184EFA"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spalmato su un anno scolastico</w:t>
            </w:r>
          </w:p>
        </w:tc>
      </w:tr>
      <w:tr w:rsidR="00184EFA" w:rsidRPr="0060588A" w14:paraId="67EE3E4E" w14:textId="77777777" w:rsidTr="00A8789A">
        <w:trPr>
          <w:trHeight w:val="340"/>
        </w:trPr>
        <w:tc>
          <w:tcPr>
            <w:tcW w:w="2544" w:type="dxa"/>
            <w:tcBorders>
              <w:top w:val="dashed" w:sz="4" w:space="0" w:color="auto"/>
            </w:tcBorders>
            <w:shd w:val="clear" w:color="auto" w:fill="auto"/>
            <w:vAlign w:val="center"/>
          </w:tcPr>
          <w:p w14:paraId="204FEBD5" w14:textId="769B6969"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Corsi interaziendali</w:t>
            </w:r>
          </w:p>
        </w:tc>
        <w:tc>
          <w:tcPr>
            <w:tcW w:w="3695" w:type="dxa"/>
            <w:tcBorders>
              <w:top w:val="dashed" w:sz="4" w:space="0" w:color="auto"/>
            </w:tcBorders>
            <w:shd w:val="clear" w:color="auto" w:fill="auto"/>
            <w:vAlign w:val="center"/>
          </w:tcPr>
          <w:p w14:paraId="351707F9" w14:textId="77777777" w:rsidR="00184EFA" w:rsidRPr="0060588A" w:rsidRDefault="00184EFA" w:rsidP="00E329C4">
            <w:pPr>
              <w:rPr>
                <w:rFonts w:eastAsia="Century Gothic" w:cs="Arial"/>
                <w:bCs/>
                <w:kern w:val="0"/>
                <w:sz w:val="18"/>
                <w:szCs w:val="18"/>
                <w14:ligatures w14:val="none"/>
              </w:rPr>
            </w:pPr>
          </w:p>
        </w:tc>
        <w:tc>
          <w:tcPr>
            <w:tcW w:w="1133" w:type="dxa"/>
            <w:tcBorders>
              <w:top w:val="dashed" w:sz="4" w:space="0" w:color="auto"/>
            </w:tcBorders>
            <w:shd w:val="clear" w:color="auto" w:fill="auto"/>
            <w:vAlign w:val="center"/>
          </w:tcPr>
          <w:p w14:paraId="4F999AC5" w14:textId="77777777" w:rsidR="00184EFA" w:rsidRPr="0060588A" w:rsidRDefault="00184EFA" w:rsidP="00E329C4">
            <w:pPr>
              <w:rPr>
                <w:rFonts w:eastAsia="Century Gothic" w:cs="Arial"/>
                <w:bCs/>
                <w:kern w:val="0"/>
                <w:sz w:val="18"/>
                <w:szCs w:val="18"/>
                <w14:ligatures w14:val="none"/>
              </w:rPr>
            </w:pPr>
          </w:p>
        </w:tc>
        <w:tc>
          <w:tcPr>
            <w:tcW w:w="988" w:type="dxa"/>
            <w:tcBorders>
              <w:top w:val="dashed" w:sz="4" w:space="0" w:color="auto"/>
            </w:tcBorders>
            <w:shd w:val="clear" w:color="auto" w:fill="auto"/>
            <w:vAlign w:val="center"/>
          </w:tcPr>
          <w:p w14:paraId="52D36410" w14:textId="77777777" w:rsidR="00184EFA" w:rsidRPr="0060588A" w:rsidRDefault="00184EFA" w:rsidP="00E329C4">
            <w:pPr>
              <w:rPr>
                <w:rFonts w:eastAsia="Century Gothic" w:cs="Arial"/>
                <w:bCs/>
                <w:kern w:val="0"/>
                <w:sz w:val="18"/>
                <w:szCs w:val="18"/>
                <w14:ligatures w14:val="none"/>
              </w:rPr>
            </w:pPr>
          </w:p>
        </w:tc>
        <w:tc>
          <w:tcPr>
            <w:tcW w:w="1279" w:type="dxa"/>
            <w:tcBorders>
              <w:top w:val="dashed" w:sz="4" w:space="0" w:color="auto"/>
            </w:tcBorders>
            <w:shd w:val="clear" w:color="auto" w:fill="auto"/>
            <w:vAlign w:val="center"/>
          </w:tcPr>
          <w:p w14:paraId="12B29441" w14:textId="77777777" w:rsidR="00184EFA" w:rsidRPr="0060588A" w:rsidRDefault="00184EFA" w:rsidP="00E329C4">
            <w:pPr>
              <w:rPr>
                <w:rFonts w:eastAsia="Century Gothic" w:cs="Arial"/>
                <w:bCs/>
                <w:kern w:val="0"/>
                <w:sz w:val="18"/>
                <w:szCs w:val="18"/>
                <w14:ligatures w14:val="none"/>
              </w:rPr>
            </w:pPr>
          </w:p>
        </w:tc>
      </w:tr>
      <w:tr w:rsidR="00683AD0" w:rsidRPr="0060588A" w14:paraId="4152CDEB" w14:textId="77777777" w:rsidTr="00A8789A">
        <w:trPr>
          <w:trHeight w:val="567"/>
        </w:trPr>
        <w:tc>
          <w:tcPr>
            <w:tcW w:w="2544" w:type="dxa"/>
            <w:tcBorders>
              <w:top w:val="dashed" w:sz="4" w:space="0" w:color="auto"/>
            </w:tcBorders>
            <w:shd w:val="clear" w:color="auto" w:fill="auto"/>
          </w:tcPr>
          <w:p w14:paraId="04539F97" w14:textId="6A633487" w:rsidR="00683AD0" w:rsidRPr="0060588A" w:rsidRDefault="00683AD0" w:rsidP="00D50B26">
            <w:pPr>
              <w:rPr>
                <w:rFonts w:eastAsia="Century Gothic" w:cs="Arial"/>
                <w:bCs/>
                <w:kern w:val="0"/>
                <w:sz w:val="20"/>
                <w:szCs w:val="20"/>
                <w14:ligatures w14:val="none"/>
              </w:rPr>
            </w:pPr>
            <w:proofErr w:type="gramStart"/>
            <w:r>
              <w:rPr>
                <w:rFonts w:eastAsia="Century Gothic"/>
                <w:bCs/>
                <w:kern w:val="0"/>
                <w:sz w:val="20"/>
                <w:szCs w:val="20"/>
                <w14:ligatures w14:val="none"/>
              </w:rPr>
              <w:t>3</w:t>
            </w:r>
            <w:r w:rsidRPr="0060588A">
              <w:rPr>
                <w:rFonts w:eastAsia="Century Gothic"/>
                <w:bCs/>
                <w:kern w:val="0"/>
                <w:sz w:val="20"/>
                <w:szCs w:val="20"/>
                <w14:ligatures w14:val="none"/>
              </w:rPr>
              <w:t>°</w:t>
            </w:r>
            <w:proofErr w:type="gramEnd"/>
            <w:r w:rsidRPr="0060588A">
              <w:rPr>
                <w:rFonts w:eastAsia="Century Gothic"/>
                <w:bCs/>
                <w:kern w:val="0"/>
                <w:sz w:val="20"/>
                <w:szCs w:val="20"/>
                <w14:ligatures w14:val="none"/>
              </w:rPr>
              <w:t xml:space="preserve"> anno </w:t>
            </w:r>
            <w:r w:rsidRPr="0060588A">
              <w:rPr>
                <w:rFonts w:eastAsia="Century Gothic" w:cs="Arial"/>
                <w:bCs/>
                <w:kern w:val="0"/>
                <w:sz w:val="20"/>
                <w:szCs w:val="20"/>
                <w14:ligatures w14:val="none"/>
              </w:rPr>
              <w:t xml:space="preserve">/ Corso 7 </w:t>
            </w:r>
          </w:p>
          <w:p w14:paraId="171E0640" w14:textId="77777777" w:rsidR="00683AD0" w:rsidRPr="0060588A" w:rsidRDefault="00683AD0" w:rsidP="00D50B26">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5" w:type="dxa"/>
            <w:tcBorders>
              <w:top w:val="dashed" w:sz="4" w:space="0" w:color="auto"/>
            </w:tcBorders>
            <w:shd w:val="clear" w:color="auto" w:fill="auto"/>
          </w:tcPr>
          <w:p w14:paraId="1D839528" w14:textId="77777777" w:rsidR="00683AD0" w:rsidRDefault="00197C7F" w:rsidP="00D50B26">
            <w:pPr>
              <w:rPr>
                <w:rFonts w:eastAsia="Century Gothic"/>
                <w:bCs/>
                <w:kern w:val="0"/>
                <w:sz w:val="18"/>
                <w:szCs w:val="18"/>
                <w14:ligatures w14:val="none"/>
              </w:rPr>
            </w:pPr>
            <w:r w:rsidRPr="00197C7F">
              <w:rPr>
                <w:rFonts w:eastAsia="Century Gothic"/>
                <w:bCs/>
                <w:kern w:val="0"/>
                <w:sz w:val="18"/>
                <w:szCs w:val="18"/>
                <w14:ligatures w14:val="none"/>
              </w:rPr>
              <w:t>Posa di sistemi di impermeabilizzazione</w:t>
            </w:r>
          </w:p>
          <w:p w14:paraId="75E28709" w14:textId="166E6EC0" w:rsidR="00197C7F" w:rsidRPr="00197C7F" w:rsidRDefault="00197C7F" w:rsidP="00197C7F">
            <w:pPr>
              <w:rPr>
                <w:rFonts w:eastAsia="Century Gothic"/>
                <w:sz w:val="18"/>
                <w:szCs w:val="18"/>
              </w:rPr>
            </w:pPr>
            <w:r w:rsidRPr="00197C7F">
              <w:rPr>
                <w:rFonts w:eastAsia="Century Gothic"/>
                <w:sz w:val="18"/>
                <w:szCs w:val="18"/>
              </w:rPr>
              <w:t>Manutenzione, riparazione e smontaggio di sistemi di impermeabilizzazione</w:t>
            </w:r>
          </w:p>
        </w:tc>
        <w:tc>
          <w:tcPr>
            <w:tcW w:w="1133" w:type="dxa"/>
            <w:tcBorders>
              <w:top w:val="dashed" w:sz="4" w:space="0" w:color="auto"/>
            </w:tcBorders>
            <w:shd w:val="clear" w:color="auto" w:fill="auto"/>
          </w:tcPr>
          <w:p w14:paraId="0E63508B" w14:textId="77777777" w:rsidR="00683AD0" w:rsidRPr="0060588A" w:rsidRDefault="00683AD0" w:rsidP="00D50B26">
            <w:pPr>
              <w:rPr>
                <w:rFonts w:eastAsia="Century Gothic" w:cs="Arial"/>
                <w:bCs/>
                <w:kern w:val="0"/>
                <w:sz w:val="18"/>
                <w:szCs w:val="18"/>
                <w14:ligatures w14:val="none"/>
              </w:rPr>
            </w:pPr>
            <w:proofErr w:type="gramStart"/>
            <w:r w:rsidRPr="0060588A">
              <w:rPr>
                <w:rFonts w:eastAsia="Century Gothic" w:cs="Arial"/>
                <w:bCs/>
                <w:kern w:val="0"/>
                <w:sz w:val="18"/>
                <w:szCs w:val="18"/>
                <w14:ligatures w14:val="none"/>
              </w:rPr>
              <w:t>5</w:t>
            </w:r>
            <w:proofErr w:type="gramEnd"/>
            <w:r w:rsidRPr="0060588A">
              <w:rPr>
                <w:rFonts w:eastAsia="Century Gothic" w:cs="Arial"/>
                <w:bCs/>
                <w:kern w:val="0"/>
                <w:sz w:val="18"/>
                <w:szCs w:val="18"/>
                <w14:ligatures w14:val="none"/>
              </w:rPr>
              <w:t xml:space="preserve"> giorni</w:t>
            </w:r>
          </w:p>
        </w:tc>
        <w:tc>
          <w:tcPr>
            <w:tcW w:w="988" w:type="dxa"/>
            <w:tcBorders>
              <w:top w:val="dashed" w:sz="4" w:space="0" w:color="auto"/>
            </w:tcBorders>
            <w:shd w:val="clear" w:color="auto" w:fill="auto"/>
          </w:tcPr>
          <w:p w14:paraId="1315AA1C" w14:textId="77777777" w:rsidR="00683AD0" w:rsidRPr="0060588A" w:rsidRDefault="00683AD0" w:rsidP="00D50B26">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79" w:type="dxa"/>
            <w:tcBorders>
              <w:top w:val="dashed" w:sz="4" w:space="0" w:color="auto"/>
            </w:tcBorders>
            <w:shd w:val="clear" w:color="auto" w:fill="auto"/>
          </w:tcPr>
          <w:p w14:paraId="412B9DD5" w14:textId="77777777" w:rsidR="00683AD0" w:rsidRPr="0060588A" w:rsidRDefault="00683AD0" w:rsidP="00D50B26">
            <w:pPr>
              <w:rPr>
                <w:rFonts w:eastAsia="Century Gothic" w:cs="Arial"/>
                <w:bCs/>
                <w:kern w:val="0"/>
                <w:sz w:val="18"/>
                <w:szCs w:val="18"/>
                <w14:ligatures w14:val="none"/>
              </w:rPr>
            </w:pPr>
            <w:r w:rsidRPr="0060588A">
              <w:rPr>
                <w:rFonts w:eastAsia="Century Gothic" w:cs="Arial"/>
                <w:bCs/>
                <w:kern w:val="0"/>
                <w:sz w:val="18"/>
                <w:szCs w:val="18"/>
                <w14:ligatures w14:val="none"/>
              </w:rPr>
              <w:t>Febbraio</w:t>
            </w:r>
          </w:p>
        </w:tc>
      </w:tr>
      <w:tr w:rsidR="00683AD0" w:rsidRPr="0060588A" w14:paraId="09D4DBC7" w14:textId="77777777" w:rsidTr="00A8789A">
        <w:trPr>
          <w:trHeight w:val="122"/>
        </w:trPr>
        <w:tc>
          <w:tcPr>
            <w:tcW w:w="2544" w:type="dxa"/>
            <w:tcBorders>
              <w:bottom w:val="dashed" w:sz="4" w:space="0" w:color="auto"/>
            </w:tcBorders>
            <w:shd w:val="clear" w:color="auto" w:fill="auto"/>
          </w:tcPr>
          <w:p w14:paraId="2B1FAC4F" w14:textId="77777777" w:rsidR="00683AD0" w:rsidRPr="0060588A" w:rsidRDefault="00683AD0" w:rsidP="00D50B26">
            <w:pPr>
              <w:rPr>
                <w:rFonts w:eastAsia="Century Gothic" w:cs="Arial"/>
                <w:bCs/>
                <w:kern w:val="0"/>
                <w:sz w:val="20"/>
                <w:szCs w:val="20"/>
                <w14:ligatures w14:val="none"/>
              </w:rPr>
            </w:pPr>
          </w:p>
        </w:tc>
        <w:tc>
          <w:tcPr>
            <w:tcW w:w="3695" w:type="dxa"/>
            <w:tcBorders>
              <w:bottom w:val="dashed" w:sz="4" w:space="0" w:color="auto"/>
            </w:tcBorders>
            <w:shd w:val="clear" w:color="auto" w:fill="auto"/>
          </w:tcPr>
          <w:p w14:paraId="79221E73" w14:textId="7E1DD167" w:rsidR="00683AD0" w:rsidRPr="0060588A" w:rsidRDefault="00683AD0" w:rsidP="00D50B26">
            <w:pPr>
              <w:rPr>
                <w:rFonts w:eastAsia="Century Gothic"/>
                <w:bCs/>
                <w:kern w:val="0"/>
                <w:sz w:val="18"/>
                <w:szCs w:val="18"/>
                <w14:ligatures w14:val="none"/>
              </w:rPr>
            </w:pPr>
          </w:p>
        </w:tc>
        <w:tc>
          <w:tcPr>
            <w:tcW w:w="1133" w:type="dxa"/>
            <w:tcBorders>
              <w:bottom w:val="dashed" w:sz="4" w:space="0" w:color="auto"/>
            </w:tcBorders>
            <w:shd w:val="clear" w:color="auto" w:fill="auto"/>
          </w:tcPr>
          <w:p w14:paraId="2CF7141F" w14:textId="77777777" w:rsidR="00683AD0" w:rsidRPr="0060588A" w:rsidRDefault="00683AD0" w:rsidP="00D50B26">
            <w:pPr>
              <w:rPr>
                <w:rFonts w:eastAsia="Century Gothic" w:cs="Arial"/>
                <w:bCs/>
                <w:kern w:val="0"/>
                <w:sz w:val="18"/>
                <w:szCs w:val="18"/>
                <w14:ligatures w14:val="none"/>
              </w:rPr>
            </w:pPr>
          </w:p>
        </w:tc>
        <w:tc>
          <w:tcPr>
            <w:tcW w:w="988" w:type="dxa"/>
            <w:tcBorders>
              <w:bottom w:val="dashed" w:sz="4" w:space="0" w:color="auto"/>
            </w:tcBorders>
            <w:shd w:val="clear" w:color="auto" w:fill="auto"/>
          </w:tcPr>
          <w:p w14:paraId="1DCBA3EF" w14:textId="77777777" w:rsidR="00683AD0" w:rsidRPr="0060588A" w:rsidRDefault="00683AD0" w:rsidP="00D50B26">
            <w:pPr>
              <w:rPr>
                <w:rFonts w:eastAsia="Century Gothic" w:cs="Arial"/>
                <w:bCs/>
                <w:kern w:val="0"/>
                <w:sz w:val="18"/>
                <w:szCs w:val="18"/>
                <w14:ligatures w14:val="none"/>
              </w:rPr>
            </w:pPr>
          </w:p>
        </w:tc>
        <w:tc>
          <w:tcPr>
            <w:tcW w:w="1279" w:type="dxa"/>
            <w:tcBorders>
              <w:bottom w:val="dashed" w:sz="4" w:space="0" w:color="auto"/>
            </w:tcBorders>
            <w:shd w:val="clear" w:color="auto" w:fill="auto"/>
          </w:tcPr>
          <w:p w14:paraId="285CC3EB" w14:textId="77777777" w:rsidR="00683AD0" w:rsidRPr="0060588A" w:rsidRDefault="00683AD0" w:rsidP="00D50B26">
            <w:pPr>
              <w:rPr>
                <w:rFonts w:eastAsia="Century Gothic" w:cs="Arial"/>
                <w:bCs/>
                <w:kern w:val="0"/>
                <w:sz w:val="18"/>
                <w:szCs w:val="18"/>
                <w14:ligatures w14:val="none"/>
              </w:rPr>
            </w:pPr>
          </w:p>
        </w:tc>
      </w:tr>
      <w:tr w:rsidR="00184EFA" w:rsidRPr="0060588A" w14:paraId="69243A7D" w14:textId="77777777" w:rsidTr="00A8789A">
        <w:trPr>
          <w:trHeight w:val="283"/>
        </w:trPr>
        <w:tc>
          <w:tcPr>
            <w:tcW w:w="2544" w:type="dxa"/>
            <w:shd w:val="clear" w:color="auto" w:fill="auto"/>
          </w:tcPr>
          <w:p w14:paraId="39D9151F" w14:textId="4E2E195F"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3°</w:t>
            </w:r>
            <w:proofErr w:type="gramEnd"/>
            <w:r w:rsidRPr="0060588A">
              <w:rPr>
                <w:rFonts w:eastAsia="Century Gothic"/>
                <w:bCs/>
                <w:kern w:val="0"/>
                <w:sz w:val="20"/>
                <w:szCs w:val="20"/>
                <w14:ligatures w14:val="none"/>
              </w:rPr>
              <w:t xml:space="preserve"> anno </w:t>
            </w:r>
            <w:r w:rsidR="00E0267C" w:rsidRPr="0060588A">
              <w:rPr>
                <w:rFonts w:eastAsia="Century Gothic" w:cs="Arial"/>
                <w:bCs/>
                <w:kern w:val="0"/>
                <w:sz w:val="20"/>
                <w:szCs w:val="20"/>
                <w14:ligatures w14:val="none"/>
              </w:rPr>
              <w:t>/ Corso 8</w:t>
            </w:r>
            <w:r w:rsidR="00A31E9A">
              <w:rPr>
                <w:rFonts w:eastAsia="Century Gothic" w:cs="Arial"/>
                <w:bCs/>
                <w:kern w:val="0"/>
                <w:sz w:val="20"/>
                <w:szCs w:val="20"/>
                <w14:ligatures w14:val="none"/>
              </w:rPr>
              <w:br/>
            </w:r>
            <w:r w:rsidR="00A31E9A" w:rsidRPr="0060588A">
              <w:rPr>
                <w:rFonts w:eastAsia="Century Gothic" w:cs="Arial"/>
                <w:bCs/>
                <w:kern w:val="0"/>
                <w:sz w:val="20"/>
                <w:szCs w:val="20"/>
                <w14:ligatures w14:val="none"/>
              </w:rPr>
              <w:t>(specifico per il lavoro)</w:t>
            </w:r>
          </w:p>
        </w:tc>
        <w:tc>
          <w:tcPr>
            <w:tcW w:w="3695" w:type="dxa"/>
            <w:shd w:val="clear" w:color="auto" w:fill="auto"/>
          </w:tcPr>
          <w:p w14:paraId="580C177C" w14:textId="547DDA8C" w:rsidR="00184EFA" w:rsidRPr="0060588A" w:rsidRDefault="00710C5E" w:rsidP="00E329C4">
            <w:pPr>
              <w:rPr>
                <w:rFonts w:eastAsia="Century Gothic"/>
                <w:bCs/>
                <w:kern w:val="0"/>
                <w:sz w:val="18"/>
                <w:szCs w:val="18"/>
                <w14:ligatures w14:val="none"/>
              </w:rPr>
            </w:pPr>
            <w:r w:rsidRPr="00710C5E">
              <w:rPr>
                <w:rFonts w:eastAsia="Century Gothic"/>
                <w:bCs/>
                <w:kern w:val="0"/>
                <w:sz w:val="18"/>
                <w:szCs w:val="18"/>
                <w14:ligatures w14:val="none"/>
              </w:rPr>
              <w:t>Posa di sistemi di impermeabilizzazione</w:t>
            </w:r>
          </w:p>
        </w:tc>
        <w:tc>
          <w:tcPr>
            <w:tcW w:w="1133" w:type="dxa"/>
            <w:shd w:val="clear" w:color="auto" w:fill="auto"/>
          </w:tcPr>
          <w:p w14:paraId="62EDC5FD" w14:textId="3429BE50" w:rsidR="00184EFA" w:rsidRPr="0060588A" w:rsidRDefault="00A31E9A" w:rsidP="00E329C4">
            <w:pPr>
              <w:rPr>
                <w:rFonts w:eastAsia="Century Gothic" w:cs="Arial"/>
                <w:bCs/>
                <w:kern w:val="0"/>
                <w:sz w:val="18"/>
                <w:szCs w:val="18"/>
                <w14:ligatures w14:val="none"/>
              </w:rPr>
            </w:pPr>
            <w:proofErr w:type="gramStart"/>
            <w:r>
              <w:rPr>
                <w:rFonts w:eastAsia="Century Gothic" w:cs="Arial"/>
                <w:bCs/>
                <w:kern w:val="0"/>
                <w:sz w:val="18"/>
                <w:szCs w:val="18"/>
                <w14:ligatures w14:val="none"/>
              </w:rPr>
              <w:t>5</w:t>
            </w:r>
            <w:proofErr w:type="gramEnd"/>
            <w:r w:rsidR="00184EFA" w:rsidRPr="0060588A">
              <w:rPr>
                <w:rFonts w:eastAsia="Century Gothic" w:cs="Arial"/>
                <w:bCs/>
                <w:kern w:val="0"/>
                <w:sz w:val="18"/>
                <w:szCs w:val="18"/>
                <w14:ligatures w14:val="none"/>
              </w:rPr>
              <w:t xml:space="preserve"> giorni</w:t>
            </w:r>
          </w:p>
        </w:tc>
        <w:tc>
          <w:tcPr>
            <w:tcW w:w="988" w:type="dxa"/>
            <w:shd w:val="clear" w:color="auto" w:fill="auto"/>
          </w:tcPr>
          <w:p w14:paraId="56D161DC"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79" w:type="dxa"/>
            <w:shd w:val="clear" w:color="auto" w:fill="auto"/>
          </w:tcPr>
          <w:p w14:paraId="39A424CA"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Novembre</w:t>
            </w:r>
          </w:p>
        </w:tc>
      </w:tr>
      <w:tr w:rsidR="00184EFA" w:rsidRPr="0060588A" w14:paraId="057427CC" w14:textId="77777777" w:rsidTr="00710C5E">
        <w:trPr>
          <w:trHeight w:val="186"/>
        </w:trPr>
        <w:tc>
          <w:tcPr>
            <w:tcW w:w="2544" w:type="dxa"/>
            <w:tcBorders>
              <w:bottom w:val="dashed" w:sz="4" w:space="0" w:color="auto"/>
            </w:tcBorders>
            <w:shd w:val="clear" w:color="auto" w:fill="auto"/>
          </w:tcPr>
          <w:p w14:paraId="2DE4B6D6" w14:textId="2B21E06E" w:rsidR="00184EFA" w:rsidRPr="0060588A" w:rsidRDefault="00184EFA" w:rsidP="00E329C4">
            <w:pPr>
              <w:rPr>
                <w:rFonts w:eastAsia="Century Gothic" w:cs="Arial"/>
                <w:bCs/>
                <w:kern w:val="0"/>
                <w:sz w:val="20"/>
                <w:szCs w:val="20"/>
                <w14:ligatures w14:val="none"/>
              </w:rPr>
            </w:pPr>
          </w:p>
        </w:tc>
        <w:tc>
          <w:tcPr>
            <w:tcW w:w="3695" w:type="dxa"/>
            <w:tcBorders>
              <w:bottom w:val="dashed" w:sz="4" w:space="0" w:color="auto"/>
            </w:tcBorders>
            <w:shd w:val="clear" w:color="auto" w:fill="auto"/>
          </w:tcPr>
          <w:p w14:paraId="3A46F906" w14:textId="7B361083" w:rsidR="00184EFA" w:rsidRPr="0060588A" w:rsidRDefault="00184EFA" w:rsidP="00E329C4">
            <w:pPr>
              <w:rPr>
                <w:rFonts w:eastAsia="Century Gothic"/>
                <w:bCs/>
                <w:kern w:val="0"/>
                <w:sz w:val="18"/>
                <w:szCs w:val="18"/>
                <w14:ligatures w14:val="none"/>
              </w:rPr>
            </w:pPr>
          </w:p>
        </w:tc>
        <w:tc>
          <w:tcPr>
            <w:tcW w:w="1133" w:type="dxa"/>
            <w:tcBorders>
              <w:bottom w:val="dashed" w:sz="4" w:space="0" w:color="auto"/>
            </w:tcBorders>
            <w:shd w:val="clear" w:color="auto" w:fill="auto"/>
          </w:tcPr>
          <w:p w14:paraId="4FCC2762" w14:textId="77777777" w:rsidR="00184EFA" w:rsidRPr="0060588A" w:rsidRDefault="00184EFA" w:rsidP="00E329C4">
            <w:pPr>
              <w:rPr>
                <w:rFonts w:eastAsia="Century Gothic" w:cs="Arial"/>
                <w:bCs/>
                <w:kern w:val="0"/>
                <w:sz w:val="18"/>
                <w:szCs w:val="18"/>
                <w14:ligatures w14:val="none"/>
              </w:rPr>
            </w:pPr>
          </w:p>
        </w:tc>
        <w:tc>
          <w:tcPr>
            <w:tcW w:w="988" w:type="dxa"/>
            <w:tcBorders>
              <w:bottom w:val="dashed" w:sz="4" w:space="0" w:color="auto"/>
            </w:tcBorders>
            <w:shd w:val="clear" w:color="auto" w:fill="auto"/>
          </w:tcPr>
          <w:p w14:paraId="660FAA06" w14:textId="77777777" w:rsidR="00184EFA" w:rsidRPr="0060588A" w:rsidRDefault="00184EFA" w:rsidP="00E329C4">
            <w:pPr>
              <w:rPr>
                <w:rFonts w:eastAsia="Century Gothic" w:cs="Arial"/>
                <w:bCs/>
                <w:kern w:val="0"/>
                <w:sz w:val="18"/>
                <w:szCs w:val="18"/>
                <w14:ligatures w14:val="none"/>
              </w:rPr>
            </w:pPr>
          </w:p>
        </w:tc>
        <w:tc>
          <w:tcPr>
            <w:tcW w:w="1279" w:type="dxa"/>
            <w:tcBorders>
              <w:bottom w:val="dashed" w:sz="4" w:space="0" w:color="auto"/>
            </w:tcBorders>
            <w:shd w:val="clear" w:color="auto" w:fill="auto"/>
          </w:tcPr>
          <w:p w14:paraId="01FA96B4" w14:textId="77777777" w:rsidR="00184EFA" w:rsidRPr="0060588A" w:rsidRDefault="00184EFA" w:rsidP="00E329C4">
            <w:pPr>
              <w:rPr>
                <w:rFonts w:eastAsia="Century Gothic" w:cs="Arial"/>
                <w:bCs/>
                <w:kern w:val="0"/>
                <w:sz w:val="18"/>
                <w:szCs w:val="18"/>
                <w14:ligatures w14:val="none"/>
              </w:rPr>
            </w:pPr>
          </w:p>
        </w:tc>
      </w:tr>
      <w:tr w:rsidR="009B341C" w:rsidRPr="0060588A" w14:paraId="4ED2CBCD" w14:textId="77777777" w:rsidTr="00E1771C">
        <w:trPr>
          <w:trHeight w:val="340"/>
        </w:trPr>
        <w:tc>
          <w:tcPr>
            <w:tcW w:w="9639" w:type="dxa"/>
            <w:gridSpan w:val="5"/>
            <w:tcBorders>
              <w:top w:val="dashed" w:sz="4" w:space="0" w:color="auto"/>
            </w:tcBorders>
            <w:shd w:val="clear" w:color="auto" w:fill="auto"/>
            <w:vAlign w:val="center"/>
          </w:tcPr>
          <w:p w14:paraId="20F0BEC2" w14:textId="77777777" w:rsidR="009B341C" w:rsidRPr="0060588A" w:rsidRDefault="009B341C" w:rsidP="00DB7882">
            <w:pPr>
              <w:rPr>
                <w:rFonts w:eastAsia="Century Gothic"/>
                <w:bCs/>
                <w:kern w:val="0"/>
                <w:sz w:val="20"/>
                <w:szCs w:val="20"/>
                <w14:ligatures w14:val="none"/>
              </w:rPr>
            </w:pPr>
            <w:r w:rsidRPr="0060588A">
              <w:rPr>
                <w:rFonts w:eastAsia="Century Gothic"/>
                <w:b/>
                <w:bCs/>
                <w:kern w:val="0"/>
                <w:sz w:val="20"/>
                <w:szCs w:val="20"/>
                <w14:ligatures w14:val="none"/>
              </w:rPr>
              <w:t>Rapporti educativi / documentazione didattica (secondo l'articolo 7 dell'ordinanza sull'istruzione)</w:t>
            </w:r>
          </w:p>
        </w:tc>
      </w:tr>
      <w:tr w:rsidR="009B341C" w:rsidRPr="0060588A" w14:paraId="7D273509" w14:textId="77777777" w:rsidTr="00A8789A">
        <w:trPr>
          <w:trHeight w:val="402"/>
        </w:trPr>
        <w:tc>
          <w:tcPr>
            <w:tcW w:w="7372" w:type="dxa"/>
            <w:gridSpan w:val="3"/>
            <w:shd w:val="clear" w:color="auto" w:fill="auto"/>
          </w:tcPr>
          <w:p w14:paraId="020D506A" w14:textId="2BED9263"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5. Rapporto sull'istruzione / </w:t>
            </w:r>
            <w:r w:rsidRPr="0060588A">
              <w:rPr>
                <w:rFonts w:eastAsia="Century Gothic"/>
                <w:bCs/>
                <w:kern w:val="0"/>
                <w:sz w:val="20"/>
                <w:szCs w:val="20"/>
                <w14:ligatures w14:val="none"/>
              </w:rPr>
              <w:t>Controllo della documentazione di apprendimento / Pianificazione del semestre successivo</w:t>
            </w:r>
          </w:p>
          <w:p w14:paraId="2204CCAC" w14:textId="53D2925B"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6. Rapporto sull'istruzione</w:t>
            </w:r>
            <w:r w:rsidRPr="0060588A">
              <w:rPr>
                <w:rFonts w:eastAsia="Century Gothic"/>
                <w:bCs/>
                <w:kern w:val="0"/>
                <w:sz w:val="20"/>
                <w:szCs w:val="20"/>
                <w14:ligatures w14:val="none"/>
              </w:rPr>
              <w:t xml:space="preserve"> / Controllo della documentazione di apprendimento</w:t>
            </w:r>
          </w:p>
        </w:tc>
        <w:tc>
          <w:tcPr>
            <w:tcW w:w="988" w:type="dxa"/>
            <w:shd w:val="clear" w:color="auto" w:fill="auto"/>
          </w:tcPr>
          <w:p w14:paraId="2D2CB1E9" w14:textId="77777777" w:rsidR="009B341C" w:rsidRPr="0060588A" w:rsidRDefault="009B341C" w:rsidP="00E329C4">
            <w:pPr>
              <w:rPr>
                <w:rFonts w:eastAsia="Century Gothic" w:cs="Arial"/>
                <w:bCs/>
                <w:kern w:val="0"/>
                <w:sz w:val="20"/>
                <w:szCs w:val="20"/>
                <w14:ligatures w14:val="none"/>
              </w:rPr>
            </w:pPr>
          </w:p>
        </w:tc>
        <w:tc>
          <w:tcPr>
            <w:tcW w:w="1279" w:type="dxa"/>
            <w:shd w:val="clear" w:color="auto" w:fill="auto"/>
          </w:tcPr>
          <w:p w14:paraId="26B1FFCD"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gennaio</w:t>
            </w:r>
          </w:p>
          <w:p w14:paraId="15AF323E"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luglio</w:t>
            </w:r>
          </w:p>
        </w:tc>
      </w:tr>
    </w:tbl>
    <w:p w14:paraId="642A832B" w14:textId="77777777" w:rsidR="00184EFA" w:rsidRPr="0060588A" w:rsidRDefault="00184EFA" w:rsidP="00184EFA">
      <w:pPr>
        <w:pBdr>
          <w:bottom w:val="single" w:sz="4" w:space="1" w:color="auto"/>
        </w:pBdr>
        <w:tabs>
          <w:tab w:val="left" w:pos="5760"/>
        </w:tabs>
        <w:ind w:left="720" w:hanging="720"/>
        <w:rPr>
          <w:rFonts w:eastAsia="Century Gothic" w:cs="Arial"/>
          <w:bCs/>
          <w:kern w:val="0"/>
          <w:sz w:val="10"/>
          <w:szCs w:val="20"/>
          <w14:ligatures w14:val="none"/>
        </w:rPr>
      </w:pPr>
    </w:p>
    <w:p w14:paraId="21C48414" w14:textId="77777777" w:rsidR="00184EFA" w:rsidRPr="0060588A" w:rsidRDefault="00184EFA" w:rsidP="00184EFA">
      <w:pPr>
        <w:tabs>
          <w:tab w:val="left" w:pos="5760"/>
        </w:tabs>
        <w:ind w:left="720" w:hanging="720"/>
        <w:rPr>
          <w:rFonts w:eastAsia="Century Gothic" w:cs="Arial"/>
          <w:bCs/>
          <w:kern w:val="0"/>
          <w:sz w:val="10"/>
          <w:szCs w:val="20"/>
          <w14:ligatures w14:val="none"/>
        </w:rPr>
      </w:pPr>
    </w:p>
    <w:p w14:paraId="4F95C950" w14:textId="77777777" w:rsidR="00F53C6A" w:rsidRPr="0060588A" w:rsidRDefault="00F53C6A" w:rsidP="00184EFA">
      <w:pPr>
        <w:tabs>
          <w:tab w:val="left" w:pos="5760"/>
        </w:tabs>
        <w:ind w:left="720" w:hanging="720"/>
        <w:rPr>
          <w:rFonts w:eastAsia="Century Gothic" w:cs="Arial"/>
          <w:bCs/>
          <w:kern w:val="0"/>
          <w:sz w:val="10"/>
          <w:szCs w:val="20"/>
          <w14:ligatures w14:val="none"/>
        </w:rPr>
      </w:pPr>
    </w:p>
    <w:p w14:paraId="30E40CAF" w14:textId="77777777" w:rsidR="00A31E9A" w:rsidRDefault="00A31E9A">
      <w:r>
        <w:br w:type="page"/>
      </w:r>
    </w:p>
    <w:tbl>
      <w:tblPr>
        <w:tblW w:w="9639" w:type="dxa"/>
        <w:tblInd w:w="-5" w:type="dxa"/>
        <w:tblLayout w:type="fixed"/>
        <w:tblLook w:val="01E0" w:firstRow="1" w:lastRow="1" w:firstColumn="1" w:lastColumn="1" w:noHBand="0" w:noVBand="0"/>
      </w:tblPr>
      <w:tblGrid>
        <w:gridCol w:w="4392"/>
        <w:gridCol w:w="1311"/>
        <w:gridCol w:w="1311"/>
        <w:gridCol w:w="1311"/>
        <w:gridCol w:w="1314"/>
      </w:tblGrid>
      <w:tr w:rsidR="00184EFA" w:rsidRPr="0060588A" w14:paraId="248F1D40" w14:textId="77777777" w:rsidTr="009B341C">
        <w:trPr>
          <w:trHeight w:val="397"/>
        </w:trPr>
        <w:tc>
          <w:tcPr>
            <w:tcW w:w="4392" w:type="dxa"/>
            <w:shd w:val="clear" w:color="auto" w:fill="auto"/>
          </w:tcPr>
          <w:p w14:paraId="150F86E2" w14:textId="31E4C84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4"/>
                <w:szCs w:val="18"/>
                <w14:ligatures w14:val="none"/>
              </w:rPr>
              <w:lastRenderedPageBreak/>
              <w:t>Bacheca lezioni scuola professionale</w:t>
            </w:r>
          </w:p>
        </w:tc>
        <w:tc>
          <w:tcPr>
            <w:tcW w:w="1311" w:type="dxa"/>
            <w:shd w:val="clear" w:color="auto" w:fill="BFBFBF"/>
            <w:vAlign w:val="center"/>
          </w:tcPr>
          <w:p w14:paraId="0FB658E8" w14:textId="44CCD312"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1°</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617D76B9" w14:textId="00CA4597"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2°</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25408B20" w14:textId="6ADC627B"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3°</w:t>
            </w:r>
            <w:proofErr w:type="gramEnd"/>
            <w:r w:rsidRPr="0060588A">
              <w:rPr>
                <w:rFonts w:eastAsia="Century Gothic" w:cs="Arial"/>
                <w:b/>
                <w:bCs/>
                <w:kern w:val="0"/>
                <w:sz w:val="20"/>
                <w:szCs w:val="20"/>
                <w14:ligatures w14:val="none"/>
              </w:rPr>
              <w:t xml:space="preserve"> anno </w:t>
            </w:r>
          </w:p>
        </w:tc>
        <w:tc>
          <w:tcPr>
            <w:tcW w:w="1314" w:type="dxa"/>
            <w:shd w:val="clear" w:color="auto" w:fill="BFBFBF"/>
            <w:vAlign w:val="center"/>
          </w:tcPr>
          <w:p w14:paraId="3825FE07" w14:textId="77777777" w:rsidR="00184EFA" w:rsidRPr="0060588A" w:rsidRDefault="00184EFA" w:rsidP="00E329C4">
            <w:pPr>
              <w:spacing w:before="120"/>
              <w:jc w:val="center"/>
              <w:rPr>
                <w:rFonts w:eastAsia="Century Gothic" w:cs="Arial"/>
                <w:bCs/>
                <w:kern w:val="0"/>
                <w:sz w:val="20"/>
                <w:szCs w:val="20"/>
                <w14:ligatures w14:val="none"/>
              </w:rPr>
            </w:pPr>
            <w:r w:rsidRPr="0060588A">
              <w:rPr>
                <w:rFonts w:eastAsia="Century Gothic" w:cs="Arial"/>
                <w:b/>
                <w:bCs/>
                <w:kern w:val="0"/>
                <w:sz w:val="20"/>
                <w:szCs w:val="20"/>
                <w14:ligatures w14:val="none"/>
              </w:rPr>
              <w:t>Totale</w:t>
            </w:r>
          </w:p>
        </w:tc>
      </w:tr>
      <w:tr w:rsidR="00184EFA" w:rsidRPr="0060588A" w14:paraId="1F4906DF" w14:textId="77777777" w:rsidTr="00A31E9A">
        <w:tc>
          <w:tcPr>
            <w:tcW w:w="4392" w:type="dxa"/>
            <w:shd w:val="clear" w:color="auto" w:fill="D9D9D9"/>
          </w:tcPr>
          <w:p w14:paraId="2161D766"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19131E8" w14:textId="50EFD470"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formazione di base interdisciplinare</w:t>
            </w:r>
          </w:p>
        </w:tc>
        <w:tc>
          <w:tcPr>
            <w:tcW w:w="1311" w:type="dxa"/>
            <w:shd w:val="clear" w:color="auto" w:fill="FFFF00"/>
            <w:vAlign w:val="center"/>
          </w:tcPr>
          <w:p w14:paraId="7A34608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auto"/>
            <w:vAlign w:val="center"/>
          </w:tcPr>
          <w:p w14:paraId="4669082B"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auto"/>
            <w:vAlign w:val="center"/>
          </w:tcPr>
          <w:p w14:paraId="466B38B4" w14:textId="77777777" w:rsidR="00184EFA" w:rsidRPr="0060588A" w:rsidRDefault="00184EFA" w:rsidP="00E329C4">
            <w:pPr>
              <w:jc w:val="center"/>
              <w:rPr>
                <w:rFonts w:eastAsia="Century Gothic" w:cs="Arial"/>
                <w:bCs/>
                <w:kern w:val="0"/>
                <w:sz w:val="20"/>
                <w:szCs w:val="20"/>
                <w14:ligatures w14:val="none"/>
              </w:rPr>
            </w:pPr>
          </w:p>
        </w:tc>
        <w:tc>
          <w:tcPr>
            <w:tcW w:w="1314" w:type="dxa"/>
            <w:shd w:val="clear" w:color="auto" w:fill="D9D9D9"/>
            <w:vAlign w:val="center"/>
          </w:tcPr>
          <w:p w14:paraId="1A6B3E7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r>
      <w:tr w:rsidR="00184EFA" w:rsidRPr="0060588A" w14:paraId="19B06E93" w14:textId="77777777" w:rsidTr="00A31E9A">
        <w:tc>
          <w:tcPr>
            <w:tcW w:w="4392" w:type="dxa"/>
            <w:shd w:val="clear" w:color="auto" w:fill="D9D9D9"/>
          </w:tcPr>
          <w:p w14:paraId="4F995B19"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948AFDD" w14:textId="2312D719" w:rsidR="00184EFA" w:rsidRPr="0060588A" w:rsidRDefault="00AF4237"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w:t>
            </w:r>
            <w:r w:rsidR="00184EFA" w:rsidRPr="0060588A">
              <w:rPr>
                <w:rFonts w:eastAsia="Century Gothic" w:cs="Arial"/>
                <w:bCs/>
                <w:kern w:val="0"/>
                <w:sz w:val="20"/>
                <w:szCs w:val="20"/>
                <w14:ligatures w14:val="none"/>
              </w:rPr>
              <w:t>ormazione professionale</w:t>
            </w:r>
          </w:p>
        </w:tc>
        <w:tc>
          <w:tcPr>
            <w:tcW w:w="1311" w:type="dxa"/>
            <w:shd w:val="clear" w:color="auto" w:fill="auto"/>
            <w:vAlign w:val="center"/>
          </w:tcPr>
          <w:p w14:paraId="048F8CB4"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FABF8F"/>
            <w:vAlign w:val="center"/>
          </w:tcPr>
          <w:p w14:paraId="12157996"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FABF8F"/>
            <w:vAlign w:val="center"/>
          </w:tcPr>
          <w:p w14:paraId="5CE618B4"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280</w:t>
            </w:r>
          </w:p>
        </w:tc>
        <w:tc>
          <w:tcPr>
            <w:tcW w:w="1314" w:type="dxa"/>
            <w:shd w:val="clear" w:color="auto" w:fill="D9D9D9"/>
            <w:vAlign w:val="center"/>
          </w:tcPr>
          <w:p w14:paraId="024E877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440</w:t>
            </w:r>
          </w:p>
        </w:tc>
      </w:tr>
      <w:tr w:rsidR="00184EFA" w:rsidRPr="0060588A" w14:paraId="21AB4E60" w14:textId="77777777" w:rsidTr="00A31E9A">
        <w:trPr>
          <w:trHeight w:val="454"/>
        </w:trPr>
        <w:tc>
          <w:tcPr>
            <w:tcW w:w="4392" w:type="dxa"/>
            <w:shd w:val="clear" w:color="auto" w:fill="D9D9D9"/>
          </w:tcPr>
          <w:p w14:paraId="208EBEAB" w14:textId="24D28CCF" w:rsidR="00184EFA" w:rsidRPr="0060588A" w:rsidRDefault="00AF4237"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 xml:space="preserve">Cultura </w:t>
            </w:r>
            <w:r w:rsidR="00184EFA" w:rsidRPr="0060588A">
              <w:rPr>
                <w:rFonts w:eastAsia="Century Gothic" w:cs="Arial"/>
                <w:b/>
                <w:bCs/>
                <w:kern w:val="0"/>
                <w:sz w:val="20"/>
                <w:szCs w:val="20"/>
                <w14:ligatures w14:val="none"/>
              </w:rPr>
              <w:t>generale</w:t>
            </w:r>
          </w:p>
        </w:tc>
        <w:tc>
          <w:tcPr>
            <w:tcW w:w="1311" w:type="dxa"/>
            <w:shd w:val="clear" w:color="auto" w:fill="8DB3E2"/>
            <w:vAlign w:val="center"/>
          </w:tcPr>
          <w:p w14:paraId="1F35789F"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8DB3E2"/>
            <w:vAlign w:val="center"/>
          </w:tcPr>
          <w:p w14:paraId="61611EB6"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8DB3E2"/>
            <w:vAlign w:val="center"/>
          </w:tcPr>
          <w:p w14:paraId="65E419BC"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4" w:type="dxa"/>
            <w:shd w:val="clear" w:color="auto" w:fill="D9D9D9"/>
            <w:vAlign w:val="center"/>
          </w:tcPr>
          <w:p w14:paraId="7ABC3788"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360</w:t>
            </w:r>
          </w:p>
        </w:tc>
      </w:tr>
      <w:tr w:rsidR="00184EFA" w:rsidRPr="0060588A" w14:paraId="0CDF38C9" w14:textId="77777777" w:rsidTr="00A31E9A">
        <w:tc>
          <w:tcPr>
            <w:tcW w:w="4392" w:type="dxa"/>
            <w:shd w:val="clear" w:color="auto" w:fill="D9D9D9"/>
          </w:tcPr>
          <w:p w14:paraId="43EA76FE"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Ginnastica e sport</w:t>
            </w:r>
          </w:p>
        </w:tc>
        <w:tc>
          <w:tcPr>
            <w:tcW w:w="1311" w:type="dxa"/>
            <w:shd w:val="clear" w:color="auto" w:fill="D6E3BC"/>
            <w:vAlign w:val="center"/>
          </w:tcPr>
          <w:p w14:paraId="14E3B801"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7F16CE02"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28EA2627"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4" w:type="dxa"/>
            <w:shd w:val="clear" w:color="auto" w:fill="D9D9D9"/>
            <w:vAlign w:val="center"/>
          </w:tcPr>
          <w:p w14:paraId="39C670B9"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120</w:t>
            </w:r>
          </w:p>
        </w:tc>
      </w:tr>
      <w:tr w:rsidR="00001C80" w:rsidRPr="0060588A" w14:paraId="5B3B7F55" w14:textId="77777777" w:rsidTr="00A31E9A">
        <w:tc>
          <w:tcPr>
            <w:tcW w:w="4392" w:type="dxa"/>
            <w:shd w:val="clear" w:color="auto" w:fill="auto"/>
          </w:tcPr>
          <w:p w14:paraId="6A9226BF" w14:textId="7777777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0"/>
                <w:szCs w:val="20"/>
                <w14:ligatures w14:val="none"/>
              </w:rPr>
              <w:t>Totale</w:t>
            </w:r>
          </w:p>
        </w:tc>
        <w:tc>
          <w:tcPr>
            <w:tcW w:w="1311" w:type="dxa"/>
            <w:shd w:val="clear" w:color="auto" w:fill="auto"/>
            <w:vAlign w:val="center"/>
          </w:tcPr>
          <w:p w14:paraId="03E56247"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11F7FF0F"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72009DF1"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4" w:type="dxa"/>
            <w:shd w:val="clear" w:color="auto" w:fill="BFBFBF"/>
            <w:vAlign w:val="center"/>
          </w:tcPr>
          <w:p w14:paraId="1CB808EF"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1080</w:t>
            </w:r>
          </w:p>
        </w:tc>
      </w:tr>
    </w:tbl>
    <w:p w14:paraId="542C93BE" w14:textId="77777777" w:rsidR="00B734CB" w:rsidRDefault="00B734CB" w:rsidP="00184EFA">
      <w:pPr>
        <w:rPr>
          <w:rFonts w:eastAsia="Century Gothic" w:cs="Arial"/>
          <w:bCs/>
          <w:kern w:val="0"/>
          <w:szCs w:val="20"/>
          <w14:ligatures w14:val="none"/>
        </w:rPr>
      </w:pPr>
    </w:p>
    <w:p w14:paraId="0EC17E90" w14:textId="77777777" w:rsidR="00184EFA" w:rsidRPr="0060588A" w:rsidRDefault="00184EFA" w:rsidP="00E911FE">
      <w:pPr>
        <w:pStyle w:val="berschrift1"/>
      </w:pPr>
      <w:bookmarkStart w:id="64" w:name="_Toc152777068"/>
      <w:bookmarkStart w:id="65" w:name="_Toc152828109"/>
      <w:bookmarkStart w:id="66" w:name="_Toc169696651"/>
      <w:r w:rsidRPr="0060588A">
        <w:t>Procedura di qualificazione</w:t>
      </w:r>
      <w:bookmarkEnd w:id="64"/>
      <w:bookmarkEnd w:id="65"/>
      <w:bookmarkEnd w:id="66"/>
    </w:p>
    <w:p w14:paraId="3021149C" w14:textId="3C3B8802" w:rsidR="00184EFA" w:rsidRPr="0060588A" w:rsidRDefault="00475242" w:rsidP="00D532EB">
      <w:pPr>
        <w:spacing w:after="120"/>
        <w:rPr>
          <w:rFonts w:eastAsia="Century Gothic"/>
          <w:bCs/>
          <w:kern w:val="0"/>
          <w:sz w:val="20"/>
          <w:szCs w:val="20"/>
          <w14:ligatures w14:val="none"/>
        </w:rPr>
      </w:pPr>
      <w:r w:rsidRPr="0060588A">
        <w:rPr>
          <w:rFonts w:eastAsia="Century Gothic"/>
          <w:bCs/>
          <w:kern w:val="0"/>
          <w:sz w:val="20"/>
          <w:szCs w:val="20"/>
          <w14:ligatures w14:val="none"/>
        </w:rPr>
        <w:t xml:space="preserve">L'attuazione della procedura di qualificazione per gli </w:t>
      </w:r>
      <w:r w:rsidR="001F489D" w:rsidRPr="001F489D">
        <w:rPr>
          <w:rFonts w:eastAsia="Century Gothic"/>
          <w:bCs/>
          <w:kern w:val="0"/>
          <w:sz w:val="20"/>
          <w:szCs w:val="20"/>
          <w14:ligatures w14:val="none"/>
        </w:rPr>
        <w:t xml:space="preserve">Impermeabilizzatrice AFC / Impermeabilizzatore AFC </w:t>
      </w:r>
      <w:r w:rsidRPr="0060588A">
        <w:rPr>
          <w:rFonts w:eastAsia="Century Gothic"/>
          <w:bCs/>
          <w:kern w:val="0"/>
          <w:sz w:val="20"/>
          <w:szCs w:val="20"/>
          <w14:ligatures w14:val="none"/>
        </w:rPr>
        <w:t>si basa sulla</w:t>
      </w:r>
    </w:p>
    <w:p w14:paraId="2C52FC91" w14:textId="44FDAB0C" w:rsidR="0065326B" w:rsidRPr="0060588A" w:rsidRDefault="0065326B" w:rsidP="00D532EB">
      <w:pPr>
        <w:spacing w:after="120"/>
        <w:rPr>
          <w:rFonts w:eastAsia="Century Gothic"/>
          <w:b/>
          <w:kern w:val="0"/>
          <w:sz w:val="20"/>
          <w:szCs w:val="20"/>
          <w14:ligatures w14:val="none"/>
        </w:rPr>
      </w:pPr>
      <w:r w:rsidRPr="0060588A">
        <w:rPr>
          <w:rFonts w:eastAsia="Century Gothic"/>
          <w:b/>
          <w:kern w:val="0"/>
          <w:sz w:val="20"/>
          <w:szCs w:val="20"/>
          <w14:ligatures w14:val="none"/>
        </w:rPr>
        <w:t>Disposizioni attuative della procedura di qualificazione con esami finali</w:t>
      </w:r>
    </w:p>
    <w:p w14:paraId="01747C08" w14:textId="4E6AE7BF" w:rsidR="00E04031" w:rsidRPr="0060588A" w:rsidRDefault="004C5FDF" w:rsidP="00184EFA">
      <w:pPr>
        <w:rPr>
          <w:rFonts w:eastAsia="Century Gothic"/>
          <w:bCs/>
          <w:kern w:val="0"/>
          <w:sz w:val="20"/>
          <w:szCs w:val="20"/>
          <w14:ligatures w14:val="none"/>
        </w:rPr>
      </w:pPr>
      <w:r w:rsidRPr="0060588A">
        <w:rPr>
          <w:rFonts w:eastAsia="Century Gothic" w:cs="Times New Roman"/>
          <w:kern w:val="0"/>
          <w:sz w:val="20"/>
          <w:szCs w:val="20"/>
          <w:lang w:eastAsia="de-CH"/>
          <w14:ligatures w14:val="none"/>
        </w:rPr>
        <w:t>sull'ordinanza SEFRI del 29 agosto 2023 concernente la formazione professionale di base per le professioni con la ZTE nel settore professionale degli involucri edilizi (</w:t>
      </w:r>
      <w:hyperlink r:id="rId28" w:history="1">
        <w:r w:rsidR="004124DA" w:rsidRPr="0060588A">
          <w:rPr>
            <w:rFonts w:eastAsia="Century Gothic" w:cs="Times New Roman"/>
            <w:color w:val="0070C0"/>
            <w:kern w:val="0"/>
            <w:sz w:val="20"/>
            <w:szCs w:val="20"/>
            <w:u w:val="single"/>
            <w:lang w:eastAsia="de-CH"/>
            <w14:ligatures w14:val="none"/>
          </w:rPr>
          <w:t>www.polybau.ch</w:t>
        </w:r>
      </w:hyperlink>
      <w:r w:rsidR="00224775" w:rsidRPr="0060588A">
        <w:rPr>
          <w:rFonts w:eastAsia="Century Gothic"/>
          <w:bCs/>
          <w:kern w:val="0"/>
          <w:sz w:val="20"/>
          <w:szCs w:val="20"/>
          <w14:ligatures w14:val="none"/>
        </w:rPr>
        <w:t>)</w:t>
      </w:r>
    </w:p>
    <w:p w14:paraId="278408D2" w14:textId="77777777" w:rsidR="00E04031" w:rsidRPr="0060588A" w:rsidRDefault="00E04031" w:rsidP="00184EFA">
      <w:pPr>
        <w:rPr>
          <w:rFonts w:eastAsia="Century Gothic"/>
          <w:bCs/>
          <w:kern w:val="0"/>
          <w:sz w:val="20"/>
          <w:szCs w:val="20"/>
          <w14:ligatures w14:val="none"/>
        </w:rPr>
      </w:pPr>
    </w:p>
    <w:tbl>
      <w:tblPr>
        <w:tblW w:w="10178" w:type="dxa"/>
        <w:tblInd w:w="-5" w:type="dxa"/>
        <w:tblLayout w:type="fixed"/>
        <w:tblLook w:val="01E0" w:firstRow="1" w:lastRow="1" w:firstColumn="1" w:lastColumn="1" w:noHBand="0" w:noVBand="0"/>
      </w:tblPr>
      <w:tblGrid>
        <w:gridCol w:w="3090"/>
        <w:gridCol w:w="3544"/>
        <w:gridCol w:w="1134"/>
        <w:gridCol w:w="992"/>
        <w:gridCol w:w="1418"/>
      </w:tblGrid>
      <w:tr w:rsidR="00184EFA" w:rsidRPr="0060588A" w14:paraId="3FA9A3ED" w14:textId="77777777" w:rsidTr="00E329C4">
        <w:tc>
          <w:tcPr>
            <w:tcW w:w="3090" w:type="dxa"/>
            <w:tcBorders>
              <w:bottom w:val="dashed" w:sz="4" w:space="0" w:color="auto"/>
            </w:tcBorders>
            <w:shd w:val="clear" w:color="auto" w:fill="auto"/>
          </w:tcPr>
          <w:p w14:paraId="0020644A" w14:textId="77777777" w:rsidR="00184EFA" w:rsidRPr="0060588A" w:rsidRDefault="00184EFA" w:rsidP="00E329C4">
            <w:pPr>
              <w:spacing w:after="120"/>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544" w:type="dxa"/>
            <w:tcBorders>
              <w:bottom w:val="dashed" w:sz="4" w:space="0" w:color="auto"/>
            </w:tcBorders>
            <w:shd w:val="clear" w:color="auto" w:fill="auto"/>
          </w:tcPr>
          <w:p w14:paraId="75B42686"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tcPr>
          <w:p w14:paraId="1B36D300"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92" w:type="dxa"/>
            <w:tcBorders>
              <w:bottom w:val="dashed" w:sz="4" w:space="0" w:color="auto"/>
            </w:tcBorders>
            <w:shd w:val="clear" w:color="auto" w:fill="auto"/>
          </w:tcPr>
          <w:p w14:paraId="214973A7"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418" w:type="dxa"/>
            <w:tcBorders>
              <w:bottom w:val="dashed" w:sz="4" w:space="0" w:color="auto"/>
            </w:tcBorders>
            <w:shd w:val="clear" w:color="auto" w:fill="auto"/>
          </w:tcPr>
          <w:p w14:paraId="19E6A08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8FB9127" w14:textId="77777777" w:rsidTr="00E329C4">
        <w:tc>
          <w:tcPr>
            <w:tcW w:w="3090" w:type="dxa"/>
            <w:tcBorders>
              <w:top w:val="dashed" w:sz="4" w:space="0" w:color="auto"/>
              <w:bottom w:val="dashed" w:sz="4" w:space="0" w:color="auto"/>
            </w:tcBorders>
            <w:shd w:val="clear" w:color="auto" w:fill="auto"/>
          </w:tcPr>
          <w:p w14:paraId="6A02941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7FF8EE47"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Lavoro pratico</w:t>
            </w:r>
          </w:p>
        </w:tc>
        <w:tc>
          <w:tcPr>
            <w:tcW w:w="3544" w:type="dxa"/>
            <w:tcBorders>
              <w:top w:val="dashed" w:sz="4" w:space="0" w:color="auto"/>
              <w:bottom w:val="dashed" w:sz="4" w:space="0" w:color="auto"/>
            </w:tcBorders>
            <w:shd w:val="clear" w:color="auto" w:fill="auto"/>
          </w:tcPr>
          <w:p w14:paraId="0BDA2084" w14:textId="77777777" w:rsidR="00184EFA" w:rsidRPr="0060588A" w:rsidRDefault="00184EFA" w:rsidP="00E329C4">
            <w:pPr>
              <w:spacing w:before="120"/>
              <w:rPr>
                <w:rFonts w:eastAsia="Century Gothic"/>
                <w:bCs/>
                <w:kern w:val="0"/>
                <w:sz w:val="20"/>
                <w:szCs w:val="20"/>
                <w14:ligatures w14:val="none"/>
              </w:rPr>
            </w:pPr>
          </w:p>
          <w:p w14:paraId="4A1E3235" w14:textId="58A7314E"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Lavoro pratico predeterminato </w:t>
            </w:r>
          </w:p>
          <w:p w14:paraId="0378F552" w14:textId="77777777" w:rsidR="00184EFA" w:rsidRPr="0060588A" w:rsidRDefault="00184EFA" w:rsidP="00E329C4">
            <w:pPr>
              <w:spacing w:after="120"/>
              <w:rPr>
                <w:rFonts w:eastAsia="Century Gothic"/>
                <w:bCs/>
                <w:kern w:val="0"/>
                <w:sz w:val="20"/>
                <w:szCs w:val="20"/>
                <w14:ligatures w14:val="none"/>
              </w:rPr>
            </w:pPr>
          </w:p>
        </w:tc>
        <w:tc>
          <w:tcPr>
            <w:tcW w:w="1134" w:type="dxa"/>
            <w:tcBorders>
              <w:top w:val="dashed" w:sz="4" w:space="0" w:color="auto"/>
              <w:bottom w:val="dashed" w:sz="4" w:space="0" w:color="auto"/>
            </w:tcBorders>
            <w:shd w:val="clear" w:color="auto" w:fill="auto"/>
          </w:tcPr>
          <w:p w14:paraId="52680B00" w14:textId="77777777" w:rsidR="00184EFA" w:rsidRPr="0060588A" w:rsidRDefault="00184EFA" w:rsidP="00E329C4">
            <w:pPr>
              <w:spacing w:before="120"/>
              <w:rPr>
                <w:rFonts w:eastAsia="Century Gothic"/>
                <w:bCs/>
                <w:kern w:val="0"/>
                <w:sz w:val="20"/>
                <w:szCs w:val="20"/>
                <w14:ligatures w14:val="none"/>
              </w:rPr>
            </w:pPr>
          </w:p>
          <w:p w14:paraId="7C7AF263" w14:textId="77777777" w:rsidR="00184EFA" w:rsidRPr="0060588A" w:rsidRDefault="00184EFA"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giorni</w:t>
            </w:r>
          </w:p>
          <w:p w14:paraId="13B1B5AE"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(12h)</w:t>
            </w:r>
          </w:p>
        </w:tc>
        <w:tc>
          <w:tcPr>
            <w:tcW w:w="992" w:type="dxa"/>
            <w:tcBorders>
              <w:top w:val="dashed" w:sz="4" w:space="0" w:color="auto"/>
              <w:bottom w:val="dashed" w:sz="4" w:space="0" w:color="auto"/>
            </w:tcBorders>
            <w:shd w:val="clear" w:color="auto" w:fill="auto"/>
          </w:tcPr>
          <w:p w14:paraId="2393957A" w14:textId="77777777" w:rsidR="00184EFA" w:rsidRPr="0060588A" w:rsidRDefault="00184EFA" w:rsidP="00E329C4">
            <w:pPr>
              <w:spacing w:before="120"/>
              <w:rPr>
                <w:rFonts w:eastAsia="Century Gothic"/>
                <w:bCs/>
                <w:kern w:val="0"/>
                <w:sz w:val="20"/>
                <w:szCs w:val="20"/>
                <w14:ligatures w14:val="none"/>
              </w:rPr>
            </w:pPr>
          </w:p>
          <w:p w14:paraId="6FDA24D0"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Uzwil</w:t>
            </w:r>
          </w:p>
        </w:tc>
        <w:tc>
          <w:tcPr>
            <w:tcW w:w="1418" w:type="dxa"/>
            <w:tcBorders>
              <w:top w:val="dashed" w:sz="4" w:space="0" w:color="auto"/>
              <w:bottom w:val="dashed" w:sz="4" w:space="0" w:color="auto"/>
            </w:tcBorders>
            <w:shd w:val="clear" w:color="auto" w:fill="auto"/>
          </w:tcPr>
          <w:p w14:paraId="1EC321F2" w14:textId="77777777" w:rsidR="00184EFA" w:rsidRPr="0060588A" w:rsidRDefault="00184EFA" w:rsidP="00E329C4">
            <w:pPr>
              <w:spacing w:before="120"/>
              <w:rPr>
                <w:rFonts w:eastAsia="Century Gothic"/>
                <w:bCs/>
                <w:kern w:val="0"/>
                <w:sz w:val="20"/>
                <w:szCs w:val="20"/>
                <w14:ligatures w14:val="none"/>
              </w:rPr>
            </w:pPr>
          </w:p>
          <w:p w14:paraId="3EFA076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Inizio maggio - metà giugno</w:t>
            </w:r>
          </w:p>
        </w:tc>
      </w:tr>
      <w:tr w:rsidR="00184EFA" w:rsidRPr="0060588A" w14:paraId="700B2FAB" w14:textId="77777777" w:rsidTr="00E329C4">
        <w:trPr>
          <w:trHeight w:val="834"/>
        </w:trPr>
        <w:tc>
          <w:tcPr>
            <w:tcW w:w="3090" w:type="dxa"/>
            <w:tcBorders>
              <w:top w:val="dashed" w:sz="4" w:space="0" w:color="auto"/>
            </w:tcBorders>
            <w:shd w:val="clear" w:color="auto" w:fill="auto"/>
          </w:tcPr>
          <w:p w14:paraId="05FC539F"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3C20B5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Conoscenze professionali</w:t>
            </w:r>
          </w:p>
        </w:tc>
        <w:tc>
          <w:tcPr>
            <w:tcW w:w="3544" w:type="dxa"/>
            <w:tcBorders>
              <w:top w:val="dashed" w:sz="4" w:space="0" w:color="auto"/>
            </w:tcBorders>
            <w:shd w:val="clear" w:color="auto" w:fill="auto"/>
          </w:tcPr>
          <w:p w14:paraId="4DCEC010" w14:textId="77777777" w:rsidR="00184EFA" w:rsidRPr="0060588A" w:rsidRDefault="00184EFA" w:rsidP="00E329C4">
            <w:pPr>
              <w:rPr>
                <w:rFonts w:eastAsia="Century Gothic"/>
                <w:bCs/>
                <w:kern w:val="0"/>
                <w:sz w:val="20"/>
                <w:szCs w:val="20"/>
                <w14:ligatures w14:val="none"/>
              </w:rPr>
            </w:pPr>
          </w:p>
          <w:p w14:paraId="0FAB07D2"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Esami finali scritti</w:t>
            </w:r>
          </w:p>
        </w:tc>
        <w:tc>
          <w:tcPr>
            <w:tcW w:w="1134" w:type="dxa"/>
            <w:tcBorders>
              <w:top w:val="dashed" w:sz="4" w:space="0" w:color="auto"/>
            </w:tcBorders>
            <w:shd w:val="clear" w:color="auto" w:fill="auto"/>
          </w:tcPr>
          <w:p w14:paraId="2F57CD3F" w14:textId="77777777" w:rsidR="00184EFA" w:rsidRPr="0060588A" w:rsidRDefault="00184EFA" w:rsidP="00E329C4">
            <w:pPr>
              <w:spacing w:before="120"/>
              <w:rPr>
                <w:rFonts w:eastAsia="Century Gothic"/>
                <w:bCs/>
                <w:kern w:val="0"/>
                <w:sz w:val="20"/>
                <w:szCs w:val="20"/>
                <w14:ligatures w14:val="none"/>
              </w:rPr>
            </w:pPr>
          </w:p>
        </w:tc>
        <w:tc>
          <w:tcPr>
            <w:tcW w:w="992" w:type="dxa"/>
            <w:tcBorders>
              <w:top w:val="dashed" w:sz="4" w:space="0" w:color="auto"/>
            </w:tcBorders>
            <w:shd w:val="clear" w:color="auto" w:fill="auto"/>
          </w:tcPr>
          <w:p w14:paraId="5694A68B" w14:textId="77777777" w:rsidR="00184EFA" w:rsidRPr="0060588A" w:rsidRDefault="00184EFA" w:rsidP="00E329C4">
            <w:pPr>
              <w:rPr>
                <w:rFonts w:eastAsia="Century Gothic"/>
                <w:bCs/>
                <w:kern w:val="0"/>
                <w:sz w:val="20"/>
                <w:szCs w:val="20"/>
                <w14:ligatures w14:val="none"/>
              </w:rPr>
            </w:pPr>
          </w:p>
          <w:p w14:paraId="2E61D7F7" w14:textId="56098CB6" w:rsidR="004209FB" w:rsidRPr="0060588A" w:rsidRDefault="004209FB" w:rsidP="00E329C4">
            <w:pPr>
              <w:rPr>
                <w:rFonts w:eastAsia="Century Gothic"/>
                <w:bCs/>
                <w:kern w:val="0"/>
                <w:sz w:val="20"/>
                <w:szCs w:val="20"/>
                <w14:ligatures w14:val="none"/>
              </w:rPr>
            </w:pPr>
            <w:r w:rsidRPr="0060588A">
              <w:rPr>
                <w:rFonts w:eastAsia="Century Gothic"/>
                <w:bCs/>
                <w:kern w:val="0"/>
                <w:sz w:val="20"/>
                <w:szCs w:val="20"/>
                <w14:ligatures w14:val="none"/>
              </w:rPr>
              <w:t>Trevano</w:t>
            </w:r>
          </w:p>
        </w:tc>
        <w:tc>
          <w:tcPr>
            <w:tcW w:w="1418" w:type="dxa"/>
            <w:tcBorders>
              <w:top w:val="dashed" w:sz="4" w:space="0" w:color="auto"/>
            </w:tcBorders>
            <w:shd w:val="clear" w:color="auto" w:fill="auto"/>
          </w:tcPr>
          <w:p w14:paraId="7AA6EA41" w14:textId="77777777" w:rsidR="00184EFA" w:rsidRPr="0060588A" w:rsidRDefault="00184EFA" w:rsidP="00E329C4">
            <w:pPr>
              <w:spacing w:before="100" w:beforeAutospacing="1"/>
              <w:rPr>
                <w:rFonts w:eastAsia="Century Gothic"/>
                <w:bCs/>
                <w:kern w:val="0"/>
                <w:sz w:val="20"/>
                <w:szCs w:val="20"/>
                <w14:ligatures w14:val="none"/>
              </w:rPr>
            </w:pPr>
          </w:p>
          <w:p w14:paraId="7075C369"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Ultimo</w:t>
            </w:r>
          </w:p>
          <w:p w14:paraId="70D68076"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Blocco scolastico</w:t>
            </w:r>
          </w:p>
        </w:tc>
      </w:tr>
      <w:tr w:rsidR="00184EFA" w:rsidRPr="0060588A" w14:paraId="2933D16C" w14:textId="77777777" w:rsidTr="00E329C4">
        <w:trPr>
          <w:trHeight w:val="1440"/>
        </w:trPr>
        <w:tc>
          <w:tcPr>
            <w:tcW w:w="3090" w:type="dxa"/>
            <w:shd w:val="clear" w:color="auto" w:fill="auto"/>
          </w:tcPr>
          <w:p w14:paraId="78309640"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Ambito di competenza:</w:t>
            </w:r>
          </w:p>
        </w:tc>
        <w:tc>
          <w:tcPr>
            <w:tcW w:w="3544" w:type="dxa"/>
            <w:shd w:val="clear" w:color="auto" w:fill="auto"/>
          </w:tcPr>
          <w:p w14:paraId="7B00FB13" w14:textId="77777777" w:rsidR="00184EFA" w:rsidRPr="0060588A" w:rsidRDefault="00184EFA" w:rsidP="00E329C4">
            <w:pPr>
              <w:spacing w:after="60"/>
              <w:rPr>
                <w:rFonts w:eastAsia="Century Gothic"/>
                <w:bCs/>
                <w:kern w:val="0"/>
                <w:sz w:val="20"/>
                <w14:ligatures w14:val="none"/>
              </w:rPr>
            </w:pPr>
            <w:r w:rsidRPr="0060588A">
              <w:rPr>
                <w:rFonts w:eastAsia="Century Gothic"/>
                <w:bCs/>
                <w:kern w:val="0"/>
                <w:sz w:val="20"/>
                <w14:ligatures w14:val="none"/>
              </w:rPr>
              <w:t>Organizzazione del lavoro sull'involucro edilizio</w:t>
            </w:r>
          </w:p>
          <w:p w14:paraId="5B424F62" w14:textId="16DC4A6C" w:rsidR="00184EFA" w:rsidRPr="0060588A" w:rsidRDefault="00C7645F" w:rsidP="00E329C4">
            <w:pPr>
              <w:rPr>
                <w:rFonts w:eastAsia="Century Gothic"/>
                <w:bCs/>
                <w:kern w:val="0"/>
                <w:sz w:val="20"/>
                <w:szCs w:val="20"/>
                <w14:ligatures w14:val="none"/>
              </w:rPr>
            </w:pPr>
            <w:r w:rsidRPr="00C7645F">
              <w:rPr>
                <w:rFonts w:eastAsia="Century Gothic"/>
                <w:bCs/>
                <w:kern w:val="0"/>
                <w:sz w:val="20"/>
                <w14:ligatures w14:val="none"/>
              </w:rPr>
              <w:t xml:space="preserve">Pianificazione </w:t>
            </w:r>
            <w:r w:rsidR="00380593" w:rsidRPr="00380593">
              <w:rPr>
                <w:rFonts w:eastAsia="Century Gothic"/>
                <w:bCs/>
                <w:kern w:val="0"/>
                <w:sz w:val="20"/>
                <w14:ligatures w14:val="none"/>
              </w:rPr>
              <w:t xml:space="preserve">e preparazione dei lavori di impermeabilizzazione  </w:t>
            </w:r>
          </w:p>
        </w:tc>
        <w:tc>
          <w:tcPr>
            <w:tcW w:w="1134" w:type="dxa"/>
            <w:shd w:val="clear" w:color="auto" w:fill="auto"/>
          </w:tcPr>
          <w:p w14:paraId="19EC495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90 minuti</w:t>
            </w:r>
          </w:p>
          <w:p w14:paraId="18C5F67B" w14:textId="77777777" w:rsidR="00184EFA" w:rsidRPr="0060588A" w:rsidRDefault="00184EFA" w:rsidP="00E329C4">
            <w:pPr>
              <w:rPr>
                <w:rFonts w:eastAsia="Century Gothic"/>
                <w:bCs/>
                <w:kern w:val="0"/>
                <w:sz w:val="20"/>
                <w:szCs w:val="20"/>
                <w14:ligatures w14:val="none"/>
              </w:rPr>
            </w:pPr>
          </w:p>
        </w:tc>
        <w:tc>
          <w:tcPr>
            <w:tcW w:w="992" w:type="dxa"/>
            <w:shd w:val="clear" w:color="auto" w:fill="auto"/>
          </w:tcPr>
          <w:p w14:paraId="7D8D93CA" w14:textId="77777777" w:rsidR="00184EFA" w:rsidRPr="0060588A" w:rsidRDefault="00184EFA" w:rsidP="00E329C4">
            <w:pPr>
              <w:rPr>
                <w:rFonts w:eastAsia="Century Gothic"/>
                <w:bCs/>
                <w:kern w:val="0"/>
                <w:sz w:val="20"/>
                <w:szCs w:val="20"/>
                <w14:ligatures w14:val="none"/>
              </w:rPr>
            </w:pPr>
          </w:p>
        </w:tc>
        <w:tc>
          <w:tcPr>
            <w:tcW w:w="1418" w:type="dxa"/>
            <w:shd w:val="clear" w:color="auto" w:fill="auto"/>
          </w:tcPr>
          <w:p w14:paraId="3B6B94AF" w14:textId="77777777" w:rsidR="00184EFA" w:rsidRPr="0060588A" w:rsidRDefault="00184EFA" w:rsidP="00E329C4">
            <w:pPr>
              <w:rPr>
                <w:rFonts w:eastAsia="Century Gothic"/>
                <w:bCs/>
                <w:kern w:val="0"/>
                <w:sz w:val="20"/>
                <w:szCs w:val="20"/>
                <w14:ligatures w14:val="none"/>
              </w:rPr>
            </w:pPr>
          </w:p>
        </w:tc>
      </w:tr>
      <w:tr w:rsidR="00184EFA" w:rsidRPr="0060588A" w14:paraId="3238DE43" w14:textId="77777777" w:rsidTr="00E329C4">
        <w:trPr>
          <w:trHeight w:val="1149"/>
        </w:trPr>
        <w:tc>
          <w:tcPr>
            <w:tcW w:w="3090" w:type="dxa"/>
            <w:tcBorders>
              <w:bottom w:val="dashed" w:sz="4" w:space="0" w:color="auto"/>
            </w:tcBorders>
            <w:shd w:val="clear" w:color="auto" w:fill="auto"/>
          </w:tcPr>
          <w:p w14:paraId="43F5D987" w14:textId="77777777" w:rsidR="00184EFA" w:rsidRPr="0060588A" w:rsidRDefault="00184EFA" w:rsidP="00E329C4">
            <w:pPr>
              <w:rPr>
                <w:rFonts w:eastAsia="Century Gothic"/>
                <w:b/>
                <w:bCs/>
                <w:kern w:val="0"/>
                <w:sz w:val="20"/>
                <w:szCs w:val="20"/>
                <w14:ligatures w14:val="none"/>
              </w:rPr>
            </w:pPr>
            <w:r w:rsidRPr="0060588A">
              <w:rPr>
                <w:rFonts w:eastAsia="Century Gothic"/>
                <w:bCs/>
                <w:kern w:val="0"/>
                <w:sz w:val="20"/>
                <w:szCs w:val="20"/>
                <w14:ligatures w14:val="none"/>
              </w:rPr>
              <w:t>Ambito di competenza:</w:t>
            </w:r>
          </w:p>
        </w:tc>
        <w:tc>
          <w:tcPr>
            <w:tcW w:w="3544" w:type="dxa"/>
            <w:tcBorders>
              <w:bottom w:val="dashed" w:sz="4" w:space="0" w:color="auto"/>
            </w:tcBorders>
            <w:shd w:val="clear" w:color="auto" w:fill="auto"/>
          </w:tcPr>
          <w:p w14:paraId="7C79F86A" w14:textId="77777777" w:rsidR="00380593" w:rsidRDefault="00380593" w:rsidP="00E329C4">
            <w:pPr>
              <w:spacing w:after="120"/>
              <w:rPr>
                <w:rFonts w:eastAsia="Century Gothic"/>
                <w:bCs/>
                <w:kern w:val="0"/>
                <w:sz w:val="20"/>
                <w14:ligatures w14:val="none"/>
              </w:rPr>
            </w:pPr>
            <w:r w:rsidRPr="00380593">
              <w:rPr>
                <w:rFonts w:eastAsia="Century Gothic"/>
                <w:bCs/>
                <w:kern w:val="0"/>
                <w:sz w:val="20"/>
                <w14:ligatures w14:val="none"/>
              </w:rPr>
              <w:t xml:space="preserve">Posa di sistemi di impermeabilizzazione </w:t>
            </w:r>
          </w:p>
          <w:p w14:paraId="21003074" w14:textId="6BDE5B40" w:rsidR="00184EFA" w:rsidRPr="0060588A" w:rsidRDefault="00490205" w:rsidP="00E329C4">
            <w:pPr>
              <w:spacing w:after="120"/>
              <w:rPr>
                <w:rFonts w:eastAsia="Century Gothic"/>
                <w:bCs/>
                <w:kern w:val="0"/>
                <w:sz w:val="20"/>
                <w:szCs w:val="20"/>
                <w14:ligatures w14:val="none"/>
              </w:rPr>
            </w:pPr>
            <w:r w:rsidRPr="00490205">
              <w:rPr>
                <w:rFonts w:eastAsia="Century Gothic"/>
                <w:bCs/>
                <w:kern w:val="0"/>
                <w:sz w:val="20"/>
                <w:szCs w:val="20"/>
                <w14:ligatures w14:val="none"/>
              </w:rPr>
              <w:t xml:space="preserve">Manutenzione, </w:t>
            </w:r>
            <w:r w:rsidR="00E2615C" w:rsidRPr="00E2615C">
              <w:rPr>
                <w:rFonts w:eastAsia="Century Gothic"/>
                <w:bCs/>
                <w:kern w:val="0"/>
                <w:sz w:val="20"/>
                <w:szCs w:val="20"/>
                <w14:ligatures w14:val="none"/>
              </w:rPr>
              <w:t>riparazione e smontaggio di sistemi di impermeabilizzazione</w:t>
            </w:r>
          </w:p>
        </w:tc>
        <w:tc>
          <w:tcPr>
            <w:tcW w:w="1134" w:type="dxa"/>
            <w:tcBorders>
              <w:bottom w:val="dashed" w:sz="4" w:space="0" w:color="auto"/>
            </w:tcBorders>
            <w:shd w:val="clear" w:color="auto" w:fill="auto"/>
          </w:tcPr>
          <w:p w14:paraId="1F4F84B8" w14:textId="15248416" w:rsidR="00184EFA" w:rsidRPr="0060588A" w:rsidRDefault="000E65C0" w:rsidP="00E329C4">
            <w:pPr>
              <w:rPr>
                <w:rFonts w:eastAsia="Century Gothic"/>
                <w:bCs/>
                <w:kern w:val="0"/>
                <w:sz w:val="20"/>
                <w:szCs w:val="20"/>
                <w14:ligatures w14:val="none"/>
              </w:rPr>
            </w:pPr>
            <w:r>
              <w:rPr>
                <w:rFonts w:eastAsia="Century Gothic"/>
                <w:bCs/>
                <w:kern w:val="0"/>
                <w:sz w:val="20"/>
                <w:szCs w:val="20"/>
                <w14:ligatures w14:val="none"/>
              </w:rPr>
              <w:t>60</w:t>
            </w:r>
            <w:r w:rsidR="00184EFA" w:rsidRPr="0060588A">
              <w:rPr>
                <w:rFonts w:eastAsia="Century Gothic"/>
                <w:bCs/>
                <w:kern w:val="0"/>
                <w:sz w:val="20"/>
                <w:szCs w:val="20"/>
                <w14:ligatures w14:val="none"/>
              </w:rPr>
              <w:t xml:space="preserve"> minuti</w:t>
            </w:r>
          </w:p>
          <w:p w14:paraId="48A3519F" w14:textId="77777777" w:rsidR="00184EFA" w:rsidRPr="0060588A" w:rsidRDefault="00184EFA" w:rsidP="00E329C4">
            <w:pPr>
              <w:rPr>
                <w:rFonts w:eastAsia="Century Gothic"/>
                <w:bCs/>
                <w:kern w:val="0"/>
                <w:sz w:val="20"/>
                <w:szCs w:val="20"/>
                <w14:ligatures w14:val="none"/>
              </w:rPr>
            </w:pPr>
          </w:p>
        </w:tc>
        <w:tc>
          <w:tcPr>
            <w:tcW w:w="992" w:type="dxa"/>
            <w:tcBorders>
              <w:bottom w:val="dashed" w:sz="4" w:space="0" w:color="auto"/>
            </w:tcBorders>
            <w:shd w:val="clear" w:color="auto" w:fill="auto"/>
          </w:tcPr>
          <w:p w14:paraId="3C7F253E" w14:textId="77777777" w:rsidR="00184EFA" w:rsidRPr="0060588A" w:rsidRDefault="00184EFA" w:rsidP="00E329C4">
            <w:pPr>
              <w:rPr>
                <w:rFonts w:eastAsia="Century Gothic"/>
                <w:bCs/>
                <w:kern w:val="0"/>
                <w:sz w:val="20"/>
                <w:szCs w:val="20"/>
                <w14:ligatures w14:val="none"/>
              </w:rPr>
            </w:pPr>
          </w:p>
        </w:tc>
        <w:tc>
          <w:tcPr>
            <w:tcW w:w="1418" w:type="dxa"/>
            <w:tcBorders>
              <w:bottom w:val="dashed" w:sz="4" w:space="0" w:color="auto"/>
            </w:tcBorders>
            <w:shd w:val="clear" w:color="auto" w:fill="auto"/>
          </w:tcPr>
          <w:p w14:paraId="74C48540" w14:textId="77777777" w:rsidR="00184EFA" w:rsidRPr="0060588A" w:rsidRDefault="00184EFA" w:rsidP="00E329C4">
            <w:pPr>
              <w:rPr>
                <w:rFonts w:eastAsia="Century Gothic"/>
                <w:bCs/>
                <w:kern w:val="0"/>
                <w:sz w:val="20"/>
                <w:szCs w:val="20"/>
                <w14:ligatures w14:val="none"/>
              </w:rPr>
            </w:pPr>
          </w:p>
        </w:tc>
      </w:tr>
      <w:tr w:rsidR="00184EFA" w:rsidRPr="0060588A" w14:paraId="45BB4D21" w14:textId="77777777" w:rsidTr="00E329C4">
        <w:tc>
          <w:tcPr>
            <w:tcW w:w="3090" w:type="dxa"/>
            <w:tcBorders>
              <w:top w:val="dashed" w:sz="4" w:space="0" w:color="auto"/>
              <w:bottom w:val="dashed" w:sz="4" w:space="0" w:color="auto"/>
            </w:tcBorders>
            <w:shd w:val="clear" w:color="auto" w:fill="auto"/>
          </w:tcPr>
          <w:p w14:paraId="4AB38D7A"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654752B1" w14:textId="3C70B9EA" w:rsidR="00184EFA" w:rsidRPr="0060588A" w:rsidRDefault="00E83E87"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Cultura </w:t>
            </w:r>
            <w:r w:rsidR="00184EFA" w:rsidRPr="0060588A">
              <w:rPr>
                <w:rFonts w:eastAsia="Century Gothic"/>
                <w:bCs/>
                <w:kern w:val="0"/>
                <w:sz w:val="20"/>
                <w:szCs w:val="20"/>
                <w14:ligatures w14:val="none"/>
              </w:rPr>
              <w:t>generale</w:t>
            </w:r>
          </w:p>
        </w:tc>
        <w:tc>
          <w:tcPr>
            <w:tcW w:w="3544" w:type="dxa"/>
            <w:tcBorders>
              <w:top w:val="dashed" w:sz="4" w:space="0" w:color="auto"/>
              <w:bottom w:val="dashed" w:sz="4" w:space="0" w:color="auto"/>
            </w:tcBorders>
            <w:shd w:val="clear" w:color="auto" w:fill="auto"/>
          </w:tcPr>
          <w:p w14:paraId="7C3C342D" w14:textId="77777777" w:rsidR="00184EFA" w:rsidRPr="0060588A" w:rsidRDefault="00184EFA" w:rsidP="00E329C4">
            <w:pPr>
              <w:spacing w:before="120"/>
              <w:rPr>
                <w:rFonts w:eastAsia="Century Gothic"/>
                <w:bCs/>
                <w:kern w:val="0"/>
                <w:sz w:val="20"/>
                <w:szCs w:val="20"/>
                <w14:ligatures w14:val="none"/>
              </w:rPr>
            </w:pPr>
          </w:p>
          <w:p w14:paraId="2CAAA76C" w14:textId="46840681"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Tesi di approfondimento </w:t>
            </w:r>
          </w:p>
          <w:p w14:paraId="29E5A47D"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Presentazione</w:t>
            </w:r>
          </w:p>
          <w:p w14:paraId="69E42979"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Esame finale scritto</w:t>
            </w:r>
          </w:p>
          <w:p w14:paraId="7117ED88"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Voti di sei semestri</w:t>
            </w:r>
          </w:p>
          <w:p w14:paraId="3E006DC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Insegnamento nell'istruzione generale</w:t>
            </w:r>
          </w:p>
        </w:tc>
        <w:tc>
          <w:tcPr>
            <w:tcW w:w="1134" w:type="dxa"/>
            <w:tcBorders>
              <w:top w:val="dashed" w:sz="4" w:space="0" w:color="auto"/>
              <w:bottom w:val="dashed" w:sz="4" w:space="0" w:color="auto"/>
            </w:tcBorders>
            <w:shd w:val="clear" w:color="auto" w:fill="auto"/>
          </w:tcPr>
          <w:p w14:paraId="3180FA76" w14:textId="77777777" w:rsidR="00184EFA" w:rsidRPr="0060588A" w:rsidRDefault="00184EFA" w:rsidP="00E329C4">
            <w:pPr>
              <w:spacing w:before="120"/>
              <w:rPr>
                <w:rFonts w:eastAsia="Century Gothic"/>
                <w:bCs/>
                <w:kern w:val="0"/>
                <w:sz w:val="20"/>
                <w:szCs w:val="20"/>
                <w14:ligatures w14:val="none"/>
              </w:rPr>
            </w:pPr>
          </w:p>
          <w:p w14:paraId="3C1542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15 minuti</w:t>
            </w:r>
          </w:p>
          <w:p w14:paraId="1693EDFA" w14:textId="77777777" w:rsidR="00184EFA" w:rsidRPr="0060588A" w:rsidRDefault="00184EFA" w:rsidP="00E329C4">
            <w:pPr>
              <w:spacing w:after="60"/>
              <w:rPr>
                <w:rFonts w:eastAsia="Century Gothic"/>
                <w:bCs/>
                <w:kern w:val="0"/>
                <w:sz w:val="20"/>
                <w:szCs w:val="20"/>
                <w14:ligatures w14:val="none"/>
              </w:rPr>
            </w:pPr>
          </w:p>
          <w:p w14:paraId="441D4FF6"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3 h</w:t>
            </w:r>
          </w:p>
        </w:tc>
        <w:tc>
          <w:tcPr>
            <w:tcW w:w="992" w:type="dxa"/>
            <w:tcBorders>
              <w:top w:val="dashed" w:sz="4" w:space="0" w:color="auto"/>
              <w:bottom w:val="dashed" w:sz="4" w:space="0" w:color="auto"/>
            </w:tcBorders>
            <w:shd w:val="clear" w:color="auto" w:fill="auto"/>
          </w:tcPr>
          <w:p w14:paraId="3391566D" w14:textId="77777777" w:rsidR="00184EFA" w:rsidRPr="0060588A" w:rsidRDefault="00184EFA" w:rsidP="00E329C4">
            <w:pPr>
              <w:spacing w:before="120"/>
              <w:rPr>
                <w:rFonts w:eastAsia="Century Gothic"/>
                <w:bCs/>
                <w:kern w:val="0"/>
                <w:sz w:val="20"/>
                <w:szCs w:val="20"/>
                <w14:ligatures w14:val="none"/>
              </w:rPr>
            </w:pPr>
          </w:p>
          <w:p w14:paraId="3C57DE5A" w14:textId="7F6BE731" w:rsidR="00184EFA" w:rsidRPr="0060588A" w:rsidRDefault="000E65C0" w:rsidP="00E329C4">
            <w:pPr>
              <w:spacing w:after="60"/>
              <w:rPr>
                <w:rFonts w:eastAsia="Century Gothic"/>
                <w:bCs/>
                <w:kern w:val="0"/>
                <w:sz w:val="20"/>
                <w:szCs w:val="20"/>
                <w14:ligatures w14:val="none"/>
              </w:rPr>
            </w:pPr>
            <w:r w:rsidRPr="000E65C0">
              <w:rPr>
                <w:rFonts w:eastAsia="Century Gothic"/>
                <w:bCs/>
                <w:kern w:val="0"/>
                <w:sz w:val="20"/>
                <w:szCs w:val="20"/>
                <w14:ligatures w14:val="none"/>
              </w:rPr>
              <w:t>Trevano</w:t>
            </w:r>
          </w:p>
          <w:p w14:paraId="069C977D" w14:textId="77777777" w:rsidR="000E65C0" w:rsidRDefault="000E65C0" w:rsidP="00E329C4">
            <w:pPr>
              <w:rPr>
                <w:rFonts w:eastAsia="Century Gothic"/>
                <w:bCs/>
                <w:kern w:val="0"/>
                <w:sz w:val="20"/>
                <w:szCs w:val="20"/>
                <w14:ligatures w14:val="none"/>
              </w:rPr>
            </w:pPr>
          </w:p>
          <w:p w14:paraId="11FA011C" w14:textId="24EF2CF6" w:rsidR="00184EFA" w:rsidRPr="0060588A" w:rsidRDefault="000E65C0" w:rsidP="00E329C4">
            <w:pPr>
              <w:rPr>
                <w:rFonts w:eastAsia="Century Gothic"/>
                <w:bCs/>
                <w:kern w:val="0"/>
                <w:sz w:val="20"/>
                <w:szCs w:val="20"/>
                <w14:ligatures w14:val="none"/>
              </w:rPr>
            </w:pPr>
            <w:r w:rsidRPr="000E65C0">
              <w:rPr>
                <w:rFonts w:eastAsia="Century Gothic"/>
                <w:bCs/>
                <w:kern w:val="0"/>
                <w:sz w:val="20"/>
                <w:szCs w:val="20"/>
                <w14:ligatures w14:val="none"/>
              </w:rPr>
              <w:t>Trevano</w:t>
            </w:r>
          </w:p>
        </w:tc>
        <w:tc>
          <w:tcPr>
            <w:tcW w:w="1418" w:type="dxa"/>
            <w:tcBorders>
              <w:top w:val="dashed" w:sz="4" w:space="0" w:color="auto"/>
              <w:bottom w:val="dashed" w:sz="4" w:space="0" w:color="auto"/>
            </w:tcBorders>
            <w:shd w:val="clear" w:color="auto" w:fill="auto"/>
          </w:tcPr>
          <w:p w14:paraId="3F093D8E" w14:textId="77777777" w:rsidR="00184EFA" w:rsidRPr="0060588A" w:rsidRDefault="00184EFA" w:rsidP="00E329C4">
            <w:pPr>
              <w:spacing w:before="120"/>
              <w:rPr>
                <w:rFonts w:eastAsia="Century Gothic"/>
                <w:bCs/>
                <w:kern w:val="0"/>
                <w:sz w:val="20"/>
                <w:szCs w:val="20"/>
                <w14:ligatures w14:val="none"/>
              </w:rPr>
            </w:pPr>
          </w:p>
          <w:p w14:paraId="608B34C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Ultimo</w:t>
            </w:r>
          </w:p>
          <w:p w14:paraId="57744EA5"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Blocco scolastico</w:t>
            </w:r>
          </w:p>
          <w:p w14:paraId="23F9EB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Fine marzo</w:t>
            </w:r>
          </w:p>
        </w:tc>
      </w:tr>
      <w:tr w:rsidR="00184EFA" w:rsidRPr="0060588A" w14:paraId="3835EEF9" w14:textId="77777777" w:rsidTr="00E329C4">
        <w:tc>
          <w:tcPr>
            <w:tcW w:w="3090" w:type="dxa"/>
            <w:tcBorders>
              <w:top w:val="dashed" w:sz="4" w:space="0" w:color="auto"/>
            </w:tcBorders>
            <w:shd w:val="clear" w:color="auto" w:fill="auto"/>
          </w:tcPr>
          <w:p w14:paraId="3D8ACB0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Punteggio esperienza</w:t>
            </w:r>
          </w:p>
          <w:p w14:paraId="109C5FF5" w14:textId="4845E0CD"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Competenze professionali </w:t>
            </w:r>
          </w:p>
        </w:tc>
        <w:tc>
          <w:tcPr>
            <w:tcW w:w="3544" w:type="dxa"/>
            <w:tcBorders>
              <w:top w:val="dashed" w:sz="4" w:space="0" w:color="auto"/>
            </w:tcBorders>
            <w:shd w:val="clear" w:color="auto" w:fill="auto"/>
          </w:tcPr>
          <w:p w14:paraId="5A19F040" w14:textId="77777777" w:rsidR="00184EFA" w:rsidRPr="0060588A" w:rsidRDefault="00184EFA" w:rsidP="00E329C4">
            <w:pPr>
              <w:rPr>
                <w:rFonts w:eastAsia="Century Gothic"/>
                <w:bCs/>
                <w:kern w:val="0"/>
                <w:sz w:val="20"/>
                <w:szCs w:val="20"/>
                <w14:ligatures w14:val="none"/>
              </w:rPr>
            </w:pPr>
          </w:p>
          <w:p w14:paraId="3022B492"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Voti di sei semestri</w:t>
            </w:r>
          </w:p>
          <w:p w14:paraId="3E761F67" w14:textId="77777777" w:rsidR="00184EFA" w:rsidRPr="0060588A" w:rsidRDefault="00184EFA" w:rsidP="00E329C4">
            <w:pPr>
              <w:rPr>
                <w:rFonts w:eastAsia="Century Gothic"/>
                <w:bCs/>
                <w:kern w:val="0"/>
                <w:sz w:val="20"/>
                <w:szCs w:val="20"/>
                <w14:ligatures w14:val="none"/>
              </w:rPr>
            </w:pPr>
          </w:p>
        </w:tc>
        <w:tc>
          <w:tcPr>
            <w:tcW w:w="1134" w:type="dxa"/>
            <w:tcBorders>
              <w:top w:val="dashed" w:sz="4" w:space="0" w:color="auto"/>
            </w:tcBorders>
            <w:shd w:val="clear" w:color="auto" w:fill="auto"/>
          </w:tcPr>
          <w:p w14:paraId="549F8E81" w14:textId="77777777" w:rsidR="00184EFA" w:rsidRPr="0060588A" w:rsidRDefault="00184EFA" w:rsidP="00E329C4">
            <w:pPr>
              <w:rPr>
                <w:rFonts w:eastAsia="Century Gothic"/>
                <w:bCs/>
                <w:kern w:val="0"/>
                <w:sz w:val="20"/>
                <w:szCs w:val="20"/>
                <w14:ligatures w14:val="none"/>
              </w:rPr>
            </w:pPr>
          </w:p>
        </w:tc>
        <w:tc>
          <w:tcPr>
            <w:tcW w:w="992" w:type="dxa"/>
            <w:tcBorders>
              <w:top w:val="dashed" w:sz="4" w:space="0" w:color="auto"/>
            </w:tcBorders>
            <w:shd w:val="clear" w:color="auto" w:fill="auto"/>
          </w:tcPr>
          <w:p w14:paraId="082ACDC6" w14:textId="77777777" w:rsidR="00184EFA" w:rsidRPr="0060588A" w:rsidRDefault="00184EFA" w:rsidP="00E329C4">
            <w:pPr>
              <w:rPr>
                <w:rFonts w:eastAsia="Century Gothic"/>
                <w:bCs/>
                <w:kern w:val="0"/>
                <w:sz w:val="20"/>
                <w:szCs w:val="20"/>
                <w14:ligatures w14:val="none"/>
              </w:rPr>
            </w:pPr>
          </w:p>
        </w:tc>
        <w:tc>
          <w:tcPr>
            <w:tcW w:w="1418" w:type="dxa"/>
            <w:tcBorders>
              <w:top w:val="dashed" w:sz="4" w:space="0" w:color="auto"/>
            </w:tcBorders>
            <w:shd w:val="clear" w:color="auto" w:fill="auto"/>
          </w:tcPr>
          <w:p w14:paraId="6D24CF69" w14:textId="77777777" w:rsidR="00184EFA" w:rsidRPr="0060588A" w:rsidRDefault="00184EFA" w:rsidP="00E329C4">
            <w:pPr>
              <w:rPr>
                <w:rFonts w:eastAsia="Century Gothic"/>
                <w:bCs/>
                <w:kern w:val="0"/>
                <w:sz w:val="20"/>
                <w:szCs w:val="20"/>
                <w14:ligatures w14:val="none"/>
              </w:rPr>
            </w:pPr>
          </w:p>
        </w:tc>
      </w:tr>
    </w:tbl>
    <w:p w14:paraId="081D9BCE" w14:textId="77777777" w:rsidR="00184EFA" w:rsidRPr="0060588A" w:rsidRDefault="00184EFA" w:rsidP="00184EFA">
      <w:pPr>
        <w:rPr>
          <w:rFonts w:eastAsia="Century Gothic"/>
          <w:bCs/>
          <w:kern w:val="0"/>
          <w:sz w:val="20"/>
          <w:szCs w:val="20"/>
          <w14:ligatures w14:val="none"/>
        </w:rPr>
      </w:pPr>
    </w:p>
    <w:sectPr w:rsidR="00184EFA" w:rsidRPr="0060588A" w:rsidSect="00402CBC">
      <w:headerReference w:type="even" r:id="rId29"/>
      <w:headerReference w:type="default" r:id="rId30"/>
      <w:headerReference w:type="first" r:id="rId31"/>
      <w:pgSz w:w="11906" w:h="16838" w:code="9"/>
      <w:pgMar w:top="1236" w:right="851" w:bottom="851" w:left="1236" w:header="567"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A13E7DF" w14:textId="77777777" w:rsidR="00F857E2" w:rsidRPr="0060588A" w:rsidRDefault="00F857E2" w:rsidP="00184EFA">
      <w:r w:rsidRPr="0060588A">
        <w:separator/>
      </w:r>
    </w:p>
  </w:endnote>
  <w:endnote w:type="continuationSeparator" w:id="0">
    <w:p w14:paraId="327B139A" w14:textId="77777777" w:rsidR="00F857E2" w:rsidRPr="0060588A" w:rsidRDefault="00F857E2" w:rsidP="00184EFA">
      <w:r w:rsidRPr="0060588A">
        <w:continuationSeparator/>
      </w:r>
    </w:p>
  </w:endnote>
  <w:endnote w:type="continuationNotice" w:id="1">
    <w:p w14:paraId="78A77958" w14:textId="77777777" w:rsidR="00F857E2" w:rsidRPr="0060588A" w:rsidRDefault="00F857E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016997907"/>
      <w:docPartObj>
        <w:docPartGallery w:val="Page Numbers (Bottom of Page)"/>
        <w:docPartUnique/>
      </w:docPartObj>
    </w:sdtPr>
    <w:sdtEndPr/>
    <w:sdtContent>
      <w:p w14:paraId="59571A8D" w14:textId="029E588D" w:rsidR="009108D4" w:rsidRPr="0060588A" w:rsidRDefault="009108D4">
        <w:pPr>
          <w:pStyle w:val="Fuzeile"/>
        </w:pPr>
        <w:r w:rsidRPr="0060588A">
          <w:fldChar w:fldCharType="begin"/>
        </w:r>
        <w:r w:rsidRPr="0060588A">
          <w:instrText>PAGE   \* MERGEFORMAT</w:instrText>
        </w:r>
        <w:r w:rsidRPr="0060588A">
          <w:fldChar w:fldCharType="separate"/>
        </w:r>
        <w:r w:rsidRPr="0060588A">
          <w:t>2</w:t>
        </w:r>
        <w:r w:rsidRPr="0060588A">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C8C1804" w14:textId="5F664660" w:rsidR="0062436C" w:rsidRPr="0060588A" w:rsidRDefault="0062436C" w:rsidP="00BF4BAA">
    <w:pPr>
      <w:tabs>
        <w:tab w:val="left" w:pos="252"/>
        <w:tab w:val="left" w:pos="2977"/>
        <w:tab w:val="left" w:pos="4536"/>
        <w:tab w:val="left" w:pos="6096"/>
        <w:tab w:val="left" w:pos="8865"/>
      </w:tabs>
      <w:rPr>
        <w:color w:val="9C9C9C"/>
        <w:sz w:val="8"/>
        <w:szCs w:val="8"/>
      </w:rPr>
    </w:pPr>
    <w:r w:rsidRPr="0060588A">
      <w:rPr>
        <w:noProof/>
      </w:rPr>
      <w:drawing>
        <wp:anchor distT="0" distB="0" distL="114300" distR="114300" simplePos="0" relativeHeight="251658241" behindDoc="1" locked="0" layoutInCell="1" allowOverlap="1" wp14:anchorId="16888135" wp14:editId="0DD18854">
          <wp:simplePos x="0" y="0"/>
          <wp:positionH relativeFrom="column">
            <wp:posOffset>4886325</wp:posOffset>
          </wp:positionH>
          <wp:positionV relativeFrom="paragraph">
            <wp:posOffset>-9525</wp:posOffset>
          </wp:positionV>
          <wp:extent cx="1269920" cy="212400"/>
          <wp:effectExtent l="0" t="0" r="6985" b="0"/>
          <wp:wrapNone/>
          <wp:docPr id="529682216" name="Grafik 529682216" descr="Un'immagine che contiene testo, clipart.&#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descr="Ein Bild, das Text, Clipart enthält.&#10;&#10;Automatisch generierte Beschreibu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69920" cy="2124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60588A">
      <w:rPr>
        <w:color w:val="9C9C9C"/>
      </w:rPr>
      <w:t>©</w:t>
    </w:r>
    <w:r w:rsidRPr="0060588A">
      <w:rPr>
        <w:color w:val="9C9C9C"/>
      </w:rPr>
      <w:tab/>
    </w:r>
    <w:r w:rsidR="00F53B50" w:rsidRPr="0060588A">
      <w:rPr>
        <w:color w:val="9C9C9C"/>
        <w:sz w:val="18"/>
      </w:rPr>
      <w:t>Centro di formazione Polybau</w:t>
    </w:r>
    <w:r w:rsidR="00F53B50" w:rsidRPr="0060588A">
      <w:rPr>
        <w:color w:val="9C9C9C"/>
        <w:sz w:val="18"/>
      </w:rPr>
      <w:tab/>
    </w:r>
    <w:r w:rsidRPr="0060588A">
      <w:rPr>
        <w:color w:val="9C9C9C"/>
        <w:sz w:val="18"/>
        <w:szCs w:val="18"/>
      </w:rPr>
      <w:t>Lindenstrasse 4</w:t>
    </w:r>
    <w:r w:rsidRPr="0060588A">
      <w:rPr>
        <w:color w:val="9C9C9C"/>
        <w:sz w:val="18"/>
        <w:szCs w:val="18"/>
      </w:rPr>
      <w:tab/>
      <w:t>T 071 955 70 41</w:t>
    </w:r>
    <w:r w:rsidR="00BF4BAA" w:rsidRPr="0060588A">
      <w:rPr>
        <w:color w:val="9C9C9C"/>
        <w:sz w:val="18"/>
        <w:szCs w:val="18"/>
      </w:rPr>
      <w:tab/>
    </w:r>
    <w:hyperlink r:id="rId2" w:history="1">
      <w:r w:rsidRPr="0060588A">
        <w:rPr>
          <w:rStyle w:val="Hyperlink"/>
          <w:color w:val="9C9C9C"/>
          <w:sz w:val="18"/>
          <w:szCs w:val="18"/>
        </w:rPr>
        <w:t>info@polybau.ch</w:t>
      </w:r>
    </w:hyperlink>
    <w:r w:rsidRPr="0060588A">
      <w:rPr>
        <w:color w:val="9C9C9C"/>
        <w:sz w:val="18"/>
        <w:szCs w:val="18"/>
      </w:rPr>
      <w:tab/>
    </w:r>
  </w:p>
  <w:p w14:paraId="7581FB09" w14:textId="5B3C42B4" w:rsidR="0062436C" w:rsidRPr="00D70817" w:rsidRDefault="0062436C" w:rsidP="00BF4BAA">
    <w:pPr>
      <w:pStyle w:val="Fuzeile"/>
      <w:tabs>
        <w:tab w:val="clear" w:pos="9072"/>
        <w:tab w:val="left" w:pos="266"/>
        <w:tab w:val="left" w:pos="2977"/>
        <w:tab w:val="left" w:pos="4536"/>
        <w:tab w:val="left" w:pos="6096"/>
        <w:tab w:val="right" w:pos="9639"/>
      </w:tabs>
      <w:rPr>
        <w:color w:val="9C9C9C"/>
        <w:sz w:val="18"/>
        <w:szCs w:val="18"/>
        <w:lang w:val="fr-CH"/>
      </w:rPr>
    </w:pPr>
    <w:r w:rsidRPr="0060588A">
      <w:rPr>
        <w:color w:val="9C9C9C"/>
        <w:sz w:val="18"/>
        <w:szCs w:val="18"/>
      </w:rPr>
      <w:tab/>
    </w:r>
    <w:r w:rsidR="00BF4BAA" w:rsidRPr="00D70817">
      <w:rPr>
        <w:color w:val="9C9C9C"/>
        <w:sz w:val="18"/>
        <w:lang w:val="fr-CH"/>
      </w:rPr>
      <w:t>Sede est</w:t>
    </w:r>
    <w:r w:rsidRPr="00D70817">
      <w:rPr>
        <w:color w:val="9C9C9C"/>
        <w:sz w:val="18"/>
        <w:szCs w:val="18"/>
        <w:lang w:val="fr-CH"/>
      </w:rPr>
      <w:tab/>
      <w:t>9240 Uzwil</w:t>
    </w:r>
    <w:r w:rsidRPr="00D70817">
      <w:rPr>
        <w:color w:val="9C9C9C"/>
        <w:sz w:val="18"/>
        <w:szCs w:val="18"/>
        <w:lang w:val="fr-CH"/>
      </w:rPr>
      <w:tab/>
    </w:r>
    <w:r w:rsidRPr="00D70817">
      <w:rPr>
        <w:color w:val="9C9C9C"/>
        <w:sz w:val="18"/>
        <w:szCs w:val="18"/>
        <w:lang w:val="fr-CH"/>
      </w:rPr>
      <w:tab/>
    </w:r>
    <w:hyperlink r:id="rId3" w:history="1">
      <w:r w:rsidRPr="00D70817">
        <w:rPr>
          <w:rStyle w:val="Hyperlink"/>
          <w:color w:val="9C9C9C"/>
          <w:sz w:val="18"/>
          <w:szCs w:val="18"/>
          <w:lang w:val="fr-CH"/>
        </w:rPr>
        <w:t>polybau.ch</w:t>
      </w:r>
    </w:hyperlink>
    <w:r w:rsidRPr="00D70817">
      <w:rPr>
        <w:color w:val="9C9C9C"/>
        <w:sz w:val="18"/>
        <w:szCs w:val="18"/>
        <w:lang w:val="fr-CH"/>
      </w:rPr>
      <w:tab/>
    </w:r>
    <w:r w:rsidRPr="00D70817">
      <w:rPr>
        <w:color w:val="9C9C9C"/>
        <w:sz w:val="18"/>
        <w:szCs w:val="18"/>
        <w:lang w:val="fr-CH"/>
      </w:rPr>
      <w:tab/>
    </w:r>
  </w:p>
  <w:p w14:paraId="605A52F5" w14:textId="77777777" w:rsidR="0062436C" w:rsidRPr="00D70817" w:rsidRDefault="0062436C">
    <w:pPr>
      <w:pStyle w:val="Fuzeile"/>
      <w:rPr>
        <w:lang w:val="fr-CH"/>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66655D5" w14:textId="639B2230" w:rsidR="0048131A" w:rsidRPr="0060588A" w:rsidRDefault="0048131A">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001162725"/>
      <w:docPartObj>
        <w:docPartGallery w:val="Page Numbers (Bottom of Page)"/>
        <w:docPartUnique/>
      </w:docPartObj>
    </w:sdtPr>
    <w:sdtEndPr/>
    <w:sdtContent>
      <w:p w14:paraId="43F38368" w14:textId="7257654E" w:rsidR="00046E37" w:rsidRPr="0060588A" w:rsidRDefault="00046E37">
        <w:pPr>
          <w:pStyle w:val="Fuzeile"/>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535728172"/>
      <w:docPartObj>
        <w:docPartGallery w:val="Page Numbers (Bottom of Page)"/>
        <w:docPartUnique/>
      </w:docPartObj>
    </w:sdtPr>
    <w:sdtEndPr/>
    <w:sdtContent>
      <w:p w14:paraId="22B40A3E" w14:textId="70218D6E" w:rsidR="00E329C4" w:rsidRPr="0060588A" w:rsidRDefault="00E329C4">
        <w:pPr>
          <w:pStyle w:val="Fuzeile"/>
          <w:jc w:val="right"/>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4CFC45A1" w14:textId="77777777" w:rsidR="00F857E2" w:rsidRPr="0060588A" w:rsidRDefault="00F857E2" w:rsidP="00184EFA">
      <w:r w:rsidRPr="0060588A">
        <w:separator/>
      </w:r>
    </w:p>
  </w:footnote>
  <w:footnote w:type="continuationSeparator" w:id="0">
    <w:p w14:paraId="1F70F528" w14:textId="77777777" w:rsidR="00F857E2" w:rsidRPr="0060588A" w:rsidRDefault="00F857E2" w:rsidP="00184EFA">
      <w:r w:rsidRPr="0060588A">
        <w:continuationSeparator/>
      </w:r>
    </w:p>
  </w:footnote>
  <w:footnote w:type="continuationNotice" w:id="1">
    <w:p w14:paraId="1A393E58" w14:textId="77777777" w:rsidR="00F857E2" w:rsidRPr="0060588A" w:rsidRDefault="00F857E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437D5C" w14:textId="083DE904" w:rsidR="009108D4" w:rsidRPr="0060588A" w:rsidRDefault="00917873" w:rsidP="009108D4">
    <w:pPr>
      <w:tabs>
        <w:tab w:val="center" w:pos="4680"/>
      </w:tabs>
      <w:rPr>
        <w:sz w:val="16"/>
        <w:szCs w:val="16"/>
      </w:rPr>
    </w:pPr>
    <w:r w:rsidRPr="0060588A">
      <w:rPr>
        <w:noProof/>
        <w:sz w:val="16"/>
        <w:szCs w:val="16"/>
      </w:rPr>
      <mc:AlternateContent>
        <mc:Choice Requires="wps">
          <w:drawing>
            <wp:anchor distT="0" distB="0" distL="114300" distR="114300" simplePos="0" relativeHeight="251658240" behindDoc="1" locked="0" layoutInCell="0" allowOverlap="1" wp14:anchorId="4BDA5032" wp14:editId="05D60803">
              <wp:simplePos x="0" y="0"/>
              <wp:positionH relativeFrom="margin">
                <wp:align>center</wp:align>
              </wp:positionH>
              <wp:positionV relativeFrom="margin">
                <wp:align>center</wp:align>
              </wp:positionV>
              <wp:extent cx="7395845" cy="1232535"/>
              <wp:effectExtent l="0" t="2282190" r="0" b="2171700"/>
              <wp:wrapNone/>
              <wp:docPr id="895933448" name="Textfeld 8959334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7395845" cy="12325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4BDA5032" id="_x0000_t202" coordsize="21600,21600" o:spt="202" path="m,l,21600r21600,l21600,xe">
              <v:stroke joinstyle="miter"/>
              <v:path gradientshapeok="t" o:connecttype="rect"/>
            </v:shapetype>
            <v:shape id="Textfeld 895933448" o:spid="_x0000_s1026" type="#_x0000_t202" style="position:absolute;margin-left:0;margin-top:0;width:582.35pt;height:97.05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i0H9QEAAMUDAAAOAAAAZHJzL2Uyb0RvYy54bWysU8Fy0zAQvTPDP2h0J3YSDKknTie0lEuB&#10;zjSdnhVJjg2WVqyU2Pl7VoqbMPTG4IPGXklv33v7vLweTMcOGn0LtuLTSc6ZthJUa3cVf9rcvVtw&#10;5oOwSnRgdcWP2vPr1ds3y96VegYNdEojIxDry95VvAnBlVnmZaON8BNw2tJmDWhEoE/cZQpFT+im&#10;y2Z5/iHrAZVDkNp7qt6eNvkq4de1luF7XXsdWFdx4hbSimndxjVbLUW5Q+GaVo40xD+wMKK11PQM&#10;dSuCYHtsX0GZViJ4qMNEgsmgrlupkwZSM83/UvPYCKeTFjLHu7NN/v/Bym+HR/eALAyfYKABJhHe&#10;3YP86ZmFm0bYnV4jQt9ooajxlJ/Lid7m6GisqbrRQ/isWvJ4Gn3NeufLET/Ow5c+dtr2X0HRFbEP&#10;kLoNNRqGEK8trvL4pDJ5w4gRDe14HhQ1YJKKH+dXxeJ9wZmkvelsPivmRWopyogWB+HQhy8aDIsv&#10;FUdKQoIVh3sfIrvLkZFqZHfiGYbtQEci5S2oI5HuKSEV97/2AjUZsDc3QIEi1TWCeaYIrjHJfum8&#10;GZ4FurF3INoP3UtCEoEUFcWsMNEJ9YOATEfBO4iOFcmCE8Xx8Ej2hBrvercm++7apOTCc1RCWUkC&#10;x1zHMP75nU5d/r7VbwAAAP//AwBQSwMEFAAGAAgAAAAhAP5pmjjbAAAABgEAAA8AAABkcnMvZG93&#10;bnJldi54bWxMj0FPwzAMhe9I/IfISNxYWpgGdE0nRMVhx22Ic9Z4bUfilCZdO349Hhe4WM961nuf&#10;89XkrDhhH1pPCtJZAgKp8qalWsH77u3uCUSImoy2nlDBGQOsiuurXGfGj7TB0zbWgkMoZFpBE2OX&#10;SRmqBp0OM98hsXfwvdOR176Wptcjhzsr75NkIZ1uiRsa3eFrg9XndnAKzPfh3D2M42693pTDl23L&#10;Ej+OSt3eTC9LEBGn+HcMF3xGh4KZ9n4gE4RVwI/E33nx0sX8EcSe1fM8BVnk8j9+8QMAAP//AwBQ&#10;SwECLQAUAAYACAAAACEAtoM4kv4AAADhAQAAEwAAAAAAAAAAAAAAAAAAAAAAW0NvbnRlbnRfVHlw&#10;ZXNdLnhtbFBLAQItABQABgAIAAAAIQA4/SH/1gAAAJQBAAALAAAAAAAAAAAAAAAAAC8BAABfcmVs&#10;cy8ucmVsc1BLAQItABQABgAIAAAAIQCJRi0H9QEAAMUDAAAOAAAAAAAAAAAAAAAAAC4CAABkcnMv&#10;ZTJvRG9jLnhtbFBLAQItABQABgAIAAAAIQD+aZo42wAAAAYBAAAPAAAAAAAAAAAAAAAAAE8EAABk&#10;cnMvZG93bnJldi54bWxQSwUGAAAAAAQABADzAAAAVwUAAAAA&#10;" o:allowincell="f" filled="f" stroked="f">
              <v:stroke joinstyle="round"/>
              <o:lock v:ext="edit" shapetype="t"/>
              <v:textbox style="mso-fit-shape-to-text:t">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v:textbox>
              <w10:wrap anchorx="margin" anchory="margin"/>
            </v:shape>
          </w:pict>
        </mc:Fallback>
      </mc:AlternateContent>
    </w:r>
    <w:r w:rsidR="009108D4" w:rsidRPr="0060588A">
      <w:rPr>
        <w:sz w:val="16"/>
        <w:szCs w:val="16"/>
      </w:rPr>
      <w:t>Programma di formazione per aziende di formazione: Installatore solare AFC / Installatore solare AFC</w:t>
    </w:r>
  </w:p>
  <w:p w14:paraId="75E79AE3" w14:textId="4045C1DC" w:rsidR="00E329C4" w:rsidRPr="0060588A" w:rsidRDefault="00E329C4" w:rsidP="009108D4">
    <w:pPr>
      <w:pStyle w:val="Kopfzeile"/>
      <w:pBdr>
        <w:bottom w:val="single" w:sz="4" w:space="1" w:color="auto"/>
      </w:pBdr>
      <w:tabs>
        <w:tab w:val="clear" w:pos="4536"/>
        <w:tab w:val="clear" w:pos="9072"/>
        <w:tab w:val="left" w:pos="3152"/>
      </w:tabs>
      <w:rPr>
        <w:sz w:val="16"/>
        <w:szCs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E5EC85" w14:textId="4A20F959" w:rsidR="00C40DD5" w:rsidRPr="0060588A" w:rsidRDefault="00B12B67" w:rsidP="00B12B67">
    <w:pPr>
      <w:pStyle w:val="Kopfzeile"/>
      <w:tabs>
        <w:tab w:val="clear" w:pos="4536"/>
        <w:tab w:val="clear" w:pos="9072"/>
        <w:tab w:val="right" w:pos="14601"/>
      </w:tabs>
      <w:rPr>
        <w:sz w:val="16"/>
        <w:szCs w:val="16"/>
      </w:rPr>
    </w:pPr>
    <w:r w:rsidRPr="0060588A">
      <w:rPr>
        <w:sz w:val="16"/>
        <w:szCs w:val="16"/>
      </w:rPr>
      <w:tab/>
    </w:r>
    <w:r w:rsidR="00C40DD5" w:rsidRPr="0060588A">
      <w:rPr>
        <w:sz w:val="16"/>
        <w:szCs w:val="16"/>
      </w:rPr>
      <w:t>Programma di formazione per aziende di formazione: Installatore solare AFC / Installatore solare AFC</w:t>
    </w:r>
  </w:p>
  <w:p w14:paraId="28AFA50D" w14:textId="77777777" w:rsidR="00C40DD5" w:rsidRPr="0060588A" w:rsidRDefault="00C40DD5" w:rsidP="00B12B67">
    <w:pPr>
      <w:pStyle w:val="Kopfzeile"/>
      <w:pBdr>
        <w:bottom w:val="single" w:sz="4" w:space="1" w:color="auto"/>
      </w:pBdr>
      <w:tabs>
        <w:tab w:val="clear" w:pos="4536"/>
        <w:tab w:val="clear" w:pos="9072"/>
        <w:tab w:val="right" w:pos="9781"/>
      </w:tabs>
      <w:rPr>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B019774" w14:textId="05CC4349" w:rsidR="00CB5DC6" w:rsidRPr="0060588A" w:rsidRDefault="00CB5DC6">
    <w:pPr>
      <w:pStyle w:val="Kopfzeile"/>
    </w:pPr>
    <w:r w:rsidRPr="0060588A">
      <w:rPr>
        <w:noProof/>
      </w:rPr>
      <w:drawing>
        <wp:anchor distT="0" distB="0" distL="114300" distR="114300" simplePos="0" relativeHeight="251658242" behindDoc="0" locked="0" layoutInCell="1" allowOverlap="1" wp14:anchorId="1CEC5E60" wp14:editId="6A1B3AEE">
          <wp:simplePos x="0" y="0"/>
          <wp:positionH relativeFrom="rightMargin">
            <wp:posOffset>-2056130</wp:posOffset>
          </wp:positionH>
          <wp:positionV relativeFrom="topMargin">
            <wp:posOffset>360045</wp:posOffset>
          </wp:positionV>
          <wp:extent cx="1976120" cy="946785"/>
          <wp:effectExtent l="0" t="0" r="5080" b="5715"/>
          <wp:wrapNone/>
          <wp:docPr id="1710362444" name="Grafik 1710362444" descr="Un'immagine che contiene testo.&#10;&#10;Descrizione generata automaticamente">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fik 2" descr="Ein Bild, das Text enthält.&#10;&#10;Automatisch generierte Beschreibung">
                    <a:hlinkClick r:id="rId1"/>
                  </pic:cNvPr>
                  <pic:cNvPicPr/>
                </pic:nvPicPr>
                <pic:blipFill>
                  <a:blip r:embed="rId2">
                    <a:extLst>
                      <a:ext uri="{28A0092B-C50C-407E-A947-70E740481C1C}">
                        <a14:useLocalDpi xmlns:a14="http://schemas.microsoft.com/office/drawing/2010/main" val="0"/>
                      </a:ext>
                    </a:extLst>
                  </a:blip>
                  <a:stretch>
                    <a:fillRect/>
                  </a:stretch>
                </pic:blipFill>
                <pic:spPr>
                  <a:xfrm>
                    <a:off x="0" y="0"/>
                    <a:ext cx="1976120" cy="946785"/>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A251949" w14:textId="4B350BB5" w:rsidR="00B12B67" w:rsidRPr="0060588A" w:rsidRDefault="00D943F7" w:rsidP="00B12B67">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006A5B7D" w:rsidRPr="006A5B7D">
      <w:rPr>
        <w:sz w:val="16"/>
        <w:szCs w:val="16"/>
      </w:rPr>
      <w:t>Impermeabilizzatrice AFC / Impermeabilizzatore AFC</w:t>
    </w:r>
  </w:p>
  <w:p w14:paraId="4C47B8B2" w14:textId="77777777" w:rsidR="00B12B67" w:rsidRPr="0060588A" w:rsidRDefault="00B12B67" w:rsidP="00B12B67">
    <w:pPr>
      <w:pStyle w:val="Kopfzeile"/>
      <w:pBdr>
        <w:bottom w:val="single" w:sz="4" w:space="1" w:color="auto"/>
      </w:pBdr>
      <w:tabs>
        <w:tab w:val="clear" w:pos="4536"/>
        <w:tab w:val="clear" w:pos="9072"/>
      </w:tabs>
      <w:rPr>
        <w:sz w:val="6"/>
        <w:szCs w:val="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856E2C" w14:textId="5B80E952" w:rsidR="0076667A" w:rsidRPr="0060588A" w:rsidRDefault="0076667A">
    <w:pPr>
      <w:pStyle w:val="Kopfzeil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2DF1711" w14:textId="6E0A9C54" w:rsidR="00D734C0" w:rsidRPr="0060588A" w:rsidRDefault="00D734C0">
    <w:pPr>
      <w:pStyle w:val="Kopfzeil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0E3476A" w14:textId="77777777" w:rsidR="00163D2E" w:rsidRPr="0060588A" w:rsidRDefault="00163D2E" w:rsidP="00163D2E">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Pr="006A5B7D">
      <w:rPr>
        <w:sz w:val="16"/>
        <w:szCs w:val="16"/>
      </w:rPr>
      <w:t>Impermeabilizzatrice AFC / Impermeabilizzatore AFC</w:t>
    </w:r>
  </w:p>
  <w:p w14:paraId="0A378567" w14:textId="77777777" w:rsidR="00163D2E" w:rsidRPr="0060588A" w:rsidRDefault="00163D2E" w:rsidP="00163D2E">
    <w:pPr>
      <w:pStyle w:val="Kopfzeile"/>
      <w:pBdr>
        <w:bottom w:val="single" w:sz="4" w:space="1" w:color="auto"/>
      </w:pBdr>
      <w:tabs>
        <w:tab w:val="clear" w:pos="4536"/>
        <w:tab w:val="clear" w:pos="9072"/>
      </w:tabs>
      <w:rPr>
        <w:sz w:val="6"/>
        <w:szCs w:val="6"/>
      </w:rPr>
    </w:pPr>
  </w:p>
  <w:p w14:paraId="2C7C2752" w14:textId="509AE22A" w:rsidR="00356CC6" w:rsidRPr="00163D2E" w:rsidRDefault="00356CC6" w:rsidP="00163D2E">
    <w:pPr>
      <w:pStyle w:val="Kopfzeile"/>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341719F" w14:textId="213E6486" w:rsidR="00893049" w:rsidRPr="0060588A" w:rsidRDefault="00893049" w:rsidP="002E4951">
    <w:pPr>
      <w:pStyle w:val="Kopfzeile"/>
      <w:tabs>
        <w:tab w:val="clear" w:pos="4536"/>
        <w:tab w:val="clear" w:pos="9072"/>
        <w:tab w:val="right" w:pos="9781"/>
      </w:tabs>
      <w:rPr>
        <w:sz w:val="16"/>
        <w:szCs w:val="16"/>
      </w:rPr>
    </w:pPr>
    <w:r w:rsidRPr="0060588A">
      <w:rPr>
        <w:sz w:val="16"/>
        <w:szCs w:val="16"/>
      </w:rPr>
      <w:tab/>
    </w:r>
    <w:r w:rsidR="002E4951" w:rsidRPr="0060588A">
      <w:rPr>
        <w:sz w:val="16"/>
        <w:szCs w:val="16"/>
      </w:rPr>
      <w:t xml:space="preserve">Programma di formazione per le aziende di formazione: </w:t>
    </w:r>
    <w:r w:rsidR="006A5B7D" w:rsidRPr="006A5B7D">
      <w:rPr>
        <w:sz w:val="16"/>
        <w:szCs w:val="16"/>
      </w:rPr>
      <w:t>Impermeabilizzatrice AFC / Impermeabilizzatore AFC</w:t>
    </w:r>
  </w:p>
  <w:p w14:paraId="60B0CEFB" w14:textId="77777777" w:rsidR="00893049" w:rsidRPr="0060588A" w:rsidRDefault="00893049" w:rsidP="00893049">
    <w:pPr>
      <w:pStyle w:val="Kopfzeile"/>
      <w:pBdr>
        <w:bottom w:val="single" w:sz="4" w:space="1" w:color="auto"/>
      </w:pBdr>
      <w:tabs>
        <w:tab w:val="clear" w:pos="4536"/>
        <w:tab w:val="clear" w:pos="9072"/>
        <w:tab w:val="right" w:pos="9781"/>
      </w:tabs>
      <w:rPr>
        <w:sz w:val="6"/>
        <w:szCs w:val="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7E9403E" w14:textId="7B83DD88" w:rsidR="00D734C0" w:rsidRPr="0060588A" w:rsidRDefault="00D734C0">
    <w:pPr>
      <w:pStyle w:val="Kopfzeile"/>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ABF232D" w14:textId="47BEE732" w:rsidR="0065464D" w:rsidRPr="0060588A" w:rsidRDefault="0065464D" w:rsidP="0065464D">
    <w:pPr>
      <w:pStyle w:val="Kopfzeile"/>
      <w:tabs>
        <w:tab w:val="clear" w:pos="4536"/>
        <w:tab w:val="clear" w:pos="9072"/>
        <w:tab w:val="right" w:pos="9781"/>
      </w:tabs>
      <w:rPr>
        <w:sz w:val="16"/>
        <w:szCs w:val="16"/>
      </w:rPr>
    </w:pPr>
    <w:r w:rsidRPr="0060588A">
      <w:rPr>
        <w:sz w:val="16"/>
        <w:szCs w:val="16"/>
      </w:rPr>
      <w:t xml:space="preserve">Programma di formazione per aziende di formazione: </w:t>
    </w:r>
    <w:r w:rsidR="006A5B7D" w:rsidRPr="006A5B7D">
      <w:rPr>
        <w:sz w:val="16"/>
        <w:szCs w:val="16"/>
      </w:rPr>
      <w:t>Impermeabilizzatrice AFC / Impermeabilizzatore AFC</w:t>
    </w:r>
  </w:p>
  <w:p w14:paraId="5511C966" w14:textId="1F4857DB" w:rsidR="00384B75" w:rsidRPr="0060588A" w:rsidRDefault="00384B75" w:rsidP="0065464D">
    <w:pPr>
      <w:pStyle w:val="Kopfzeile"/>
      <w:pBdr>
        <w:bottom w:val="single" w:sz="4" w:space="1" w:color="auto"/>
      </w:pBdr>
      <w:rPr>
        <w:sz w:val="6"/>
        <w:szCs w:val="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A2FADF8" w14:textId="34AF331E" w:rsidR="009E7205" w:rsidRPr="0060588A" w:rsidRDefault="009E7205" w:rsidP="009E7205">
    <w:pPr>
      <w:pStyle w:val="Kopfzeile"/>
      <w:tabs>
        <w:tab w:val="clear" w:pos="4536"/>
        <w:tab w:val="clear" w:pos="9072"/>
        <w:tab w:val="right" w:pos="14601"/>
      </w:tabs>
      <w:rPr>
        <w:sz w:val="16"/>
        <w:szCs w:val="16"/>
      </w:rPr>
    </w:pPr>
    <w:r w:rsidRPr="0060588A">
      <w:rPr>
        <w:sz w:val="16"/>
        <w:szCs w:val="16"/>
      </w:rPr>
      <w:tab/>
      <w:t xml:space="preserve">Programma di formazione per aziende di formazione: </w:t>
    </w:r>
    <w:r w:rsidR="006A5B7D" w:rsidRPr="006A5B7D">
      <w:rPr>
        <w:sz w:val="16"/>
        <w:szCs w:val="16"/>
      </w:rPr>
      <w:t>Impermeabilizzatrice AFC / Impermeabilizzatore AFC</w:t>
    </w:r>
  </w:p>
  <w:p w14:paraId="0231D5BE" w14:textId="77777777" w:rsidR="009E7205" w:rsidRPr="0060588A" w:rsidRDefault="009E7205" w:rsidP="009E7205">
    <w:pPr>
      <w:pStyle w:val="Kopfzeile"/>
      <w:pBdr>
        <w:bottom w:val="single" w:sz="4" w:space="1" w:color="auto"/>
      </w:pBdr>
      <w:tabs>
        <w:tab w:val="clear" w:pos="4536"/>
        <w:tab w:val="clear" w:pos="9072"/>
        <w:tab w:val="right" w:pos="9781"/>
      </w:tabs>
      <w:rPr>
        <w:sz w:val="6"/>
        <w:szCs w:val="6"/>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BFF115" w14:textId="77777777" w:rsidR="009707AD" w:rsidRPr="0060588A" w:rsidRDefault="009707AD">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6B45FC"/>
    <w:multiLevelType w:val="multilevel"/>
    <w:tmpl w:val="B11CECD6"/>
    <w:lvl w:ilvl="0">
      <w:start w:val="1"/>
      <w:numFmt w:val="decimal"/>
      <w:lvlText w:val="%1."/>
      <w:lvlJc w:val="left"/>
      <w:pPr>
        <w:tabs>
          <w:tab w:val="num" w:pos="1080"/>
        </w:tabs>
        <w:ind w:left="1080" w:hanging="360"/>
      </w:pPr>
      <w:rPr>
        <w:rFonts w:hint="default"/>
      </w:rPr>
    </w:lvl>
    <w:lvl w:ilvl="1">
      <w:start w:val="1"/>
      <w:numFmt w:val="decimal"/>
      <w:isLgl/>
      <w:lvlText w:val="%1.%2"/>
      <w:lvlJc w:val="left"/>
      <w:pPr>
        <w:tabs>
          <w:tab w:val="num" w:pos="1416"/>
        </w:tabs>
        <w:ind w:left="1416" w:hanging="696"/>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440"/>
        </w:tabs>
        <w:ind w:left="1440" w:hanging="720"/>
      </w:pPr>
      <w:rPr>
        <w:rFonts w:hint="default"/>
      </w:rPr>
    </w:lvl>
    <w:lvl w:ilvl="4">
      <w:start w:val="1"/>
      <w:numFmt w:val="decimal"/>
      <w:isLgl/>
      <w:lvlText w:val="%1.%2.%3.%4.%5"/>
      <w:lvlJc w:val="left"/>
      <w:pPr>
        <w:tabs>
          <w:tab w:val="num" w:pos="1440"/>
        </w:tabs>
        <w:ind w:left="1440" w:hanging="720"/>
      </w:pPr>
      <w:rPr>
        <w:rFonts w:hint="default"/>
      </w:rPr>
    </w:lvl>
    <w:lvl w:ilvl="5">
      <w:start w:val="1"/>
      <w:numFmt w:val="decimal"/>
      <w:isLgl/>
      <w:lvlText w:val="%1.%2.%3.%4.%5.%6"/>
      <w:lvlJc w:val="left"/>
      <w:pPr>
        <w:tabs>
          <w:tab w:val="num" w:pos="1800"/>
        </w:tabs>
        <w:ind w:left="1800" w:hanging="1080"/>
      </w:pPr>
      <w:rPr>
        <w:rFonts w:hint="default"/>
      </w:rPr>
    </w:lvl>
    <w:lvl w:ilvl="6">
      <w:start w:val="1"/>
      <w:numFmt w:val="decimal"/>
      <w:isLgl/>
      <w:lvlText w:val="%1.%2.%3.%4.%5.%6.%7"/>
      <w:lvlJc w:val="left"/>
      <w:pPr>
        <w:tabs>
          <w:tab w:val="num" w:pos="1800"/>
        </w:tabs>
        <w:ind w:left="1800" w:hanging="1080"/>
      </w:pPr>
      <w:rPr>
        <w:rFonts w:hint="default"/>
      </w:rPr>
    </w:lvl>
    <w:lvl w:ilvl="7">
      <w:start w:val="1"/>
      <w:numFmt w:val="decimal"/>
      <w:isLgl/>
      <w:lvlText w:val="%1.%2.%3.%4.%5.%6.%7.%8"/>
      <w:lvlJc w:val="left"/>
      <w:pPr>
        <w:tabs>
          <w:tab w:val="num" w:pos="2160"/>
        </w:tabs>
        <w:ind w:left="2160" w:hanging="1440"/>
      </w:pPr>
      <w:rPr>
        <w:rFonts w:hint="default"/>
      </w:rPr>
    </w:lvl>
    <w:lvl w:ilvl="8">
      <w:start w:val="1"/>
      <w:numFmt w:val="decimal"/>
      <w:isLgl/>
      <w:lvlText w:val="%1.%2.%3.%4.%5.%6.%7.%8.%9"/>
      <w:lvlJc w:val="left"/>
      <w:pPr>
        <w:tabs>
          <w:tab w:val="num" w:pos="2160"/>
        </w:tabs>
        <w:ind w:left="2160" w:hanging="1440"/>
      </w:pPr>
      <w:rPr>
        <w:rFonts w:hint="default"/>
      </w:rPr>
    </w:lvl>
  </w:abstractNum>
  <w:abstractNum w:abstractNumId="1" w15:restartNumberingAfterBreak="0">
    <w:nsid w:val="0AB444E1"/>
    <w:multiLevelType w:val="multilevel"/>
    <w:tmpl w:val="0807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pStyle w:val="berschrift4"/>
      <w:lvlText w:val="%1.%2.%3.%4"/>
      <w:lvlJc w:val="left"/>
      <w:pPr>
        <w:ind w:left="864" w:hanging="864"/>
      </w:pPr>
    </w:lvl>
    <w:lvl w:ilvl="4">
      <w:start w:val="1"/>
      <w:numFmt w:val="decimal"/>
      <w:pStyle w:val="berschrift5"/>
      <w:lvlText w:val="%1.%2.%3.%4.%5"/>
      <w:lvlJc w:val="left"/>
      <w:pPr>
        <w:ind w:left="1008" w:hanging="1008"/>
      </w:pPr>
    </w:lvl>
    <w:lvl w:ilvl="5">
      <w:start w:val="1"/>
      <w:numFmt w:val="decimal"/>
      <w:pStyle w:val="berschrift6"/>
      <w:lvlText w:val="%1.%2.%3.%4.%5.%6"/>
      <w:lvlJc w:val="left"/>
      <w:pPr>
        <w:ind w:left="1152" w:hanging="1152"/>
      </w:pPr>
    </w:lvl>
    <w:lvl w:ilvl="6">
      <w:start w:val="1"/>
      <w:numFmt w:val="decimal"/>
      <w:pStyle w:val="berschrift7"/>
      <w:lvlText w:val="%1.%2.%3.%4.%5.%6.%7"/>
      <w:lvlJc w:val="left"/>
      <w:pPr>
        <w:ind w:left="1296" w:hanging="1296"/>
      </w:pPr>
    </w:lvl>
    <w:lvl w:ilvl="7">
      <w:start w:val="1"/>
      <w:numFmt w:val="decimal"/>
      <w:pStyle w:val="berschrift8"/>
      <w:lvlText w:val="%1.%2.%3.%4.%5.%6.%7.%8"/>
      <w:lvlJc w:val="left"/>
      <w:pPr>
        <w:ind w:left="1440" w:hanging="1440"/>
      </w:pPr>
    </w:lvl>
    <w:lvl w:ilvl="8">
      <w:start w:val="1"/>
      <w:numFmt w:val="decimal"/>
      <w:pStyle w:val="berschrift9"/>
      <w:lvlText w:val="%1.%2.%3.%4.%5.%6.%7.%8.%9"/>
      <w:lvlJc w:val="left"/>
      <w:pPr>
        <w:ind w:left="1584" w:hanging="1584"/>
      </w:pPr>
    </w:lvl>
  </w:abstractNum>
  <w:abstractNum w:abstractNumId="2" w15:restartNumberingAfterBreak="0">
    <w:nsid w:val="0CC2319C"/>
    <w:multiLevelType w:val="hybridMultilevel"/>
    <w:tmpl w:val="BCA21BA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3" w15:restartNumberingAfterBreak="0">
    <w:nsid w:val="0F2F2A94"/>
    <w:multiLevelType w:val="hybridMultilevel"/>
    <w:tmpl w:val="D414AF82"/>
    <w:lvl w:ilvl="0" w:tplc="92DC6F42">
      <w:start w:val="1"/>
      <w:numFmt w:val="bullet"/>
      <w:pStyle w:val="ListeStrichI"/>
      <w:lvlText w:val="-"/>
      <w:lvlJc w:val="left"/>
      <w:pPr>
        <w:ind w:left="720" w:hanging="360"/>
      </w:pPr>
      <w:rPr>
        <w:rFonts w:ascii="Arial Black" w:hAnsi="Arial Black" w:hint="default"/>
        <w:b/>
        <w:i w:val="0"/>
        <w:sz w:val="22"/>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4" w15:restartNumberingAfterBreak="0">
    <w:nsid w:val="0FD647CE"/>
    <w:multiLevelType w:val="hybridMultilevel"/>
    <w:tmpl w:val="CCFC741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5" w15:restartNumberingAfterBreak="0">
    <w:nsid w:val="16FF6B5E"/>
    <w:multiLevelType w:val="hybridMultilevel"/>
    <w:tmpl w:val="A66858D2"/>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6" w15:restartNumberingAfterBreak="0">
    <w:nsid w:val="18C5653E"/>
    <w:multiLevelType w:val="hybridMultilevel"/>
    <w:tmpl w:val="A2DEA520"/>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7" w15:restartNumberingAfterBreak="0">
    <w:nsid w:val="19016A0B"/>
    <w:multiLevelType w:val="hybridMultilevel"/>
    <w:tmpl w:val="123E2DD0"/>
    <w:lvl w:ilvl="0" w:tplc="E0022DA4">
      <w:start w:val="1"/>
      <w:numFmt w:val="lowerLetter"/>
      <w:pStyle w:val="Listea"/>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8" w15:restartNumberingAfterBreak="0">
    <w:nsid w:val="1BE13F1E"/>
    <w:multiLevelType w:val="hybridMultilevel"/>
    <w:tmpl w:val="0C74341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9" w15:restartNumberingAfterBreak="0">
    <w:nsid w:val="2AF952EA"/>
    <w:multiLevelType w:val="hybridMultilevel"/>
    <w:tmpl w:val="4F1EAB7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0" w15:restartNumberingAfterBreak="0">
    <w:nsid w:val="2EB7585B"/>
    <w:multiLevelType w:val="hybridMultilevel"/>
    <w:tmpl w:val="A244961E"/>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1" w15:restartNumberingAfterBreak="0">
    <w:nsid w:val="32E65ED3"/>
    <w:multiLevelType w:val="hybridMultilevel"/>
    <w:tmpl w:val="16701E3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2" w15:restartNumberingAfterBreak="0">
    <w:nsid w:val="3E977587"/>
    <w:multiLevelType w:val="hybridMultilevel"/>
    <w:tmpl w:val="1EC27F50"/>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3" w15:restartNumberingAfterBreak="0">
    <w:nsid w:val="3FBC4C93"/>
    <w:multiLevelType w:val="hybridMultilevel"/>
    <w:tmpl w:val="E9562C56"/>
    <w:lvl w:ilvl="0" w:tplc="08070005">
      <w:start w:val="1"/>
      <w:numFmt w:val="bullet"/>
      <w:lvlText w:val=""/>
      <w:lvlJc w:val="left"/>
      <w:pPr>
        <w:ind w:left="720" w:hanging="360"/>
      </w:pPr>
      <w:rPr>
        <w:rFonts w:ascii="Wingdings" w:hAnsi="Wingdings"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4" w15:restartNumberingAfterBreak="0">
    <w:nsid w:val="416635AA"/>
    <w:multiLevelType w:val="hybridMultilevel"/>
    <w:tmpl w:val="FA808C38"/>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5" w15:restartNumberingAfterBreak="0">
    <w:nsid w:val="4AFE30E2"/>
    <w:multiLevelType w:val="multilevel"/>
    <w:tmpl w:val="E10654CE"/>
    <w:lvl w:ilvl="0">
      <w:start w:val="1"/>
      <w:numFmt w:val="decimal"/>
      <w:pStyle w:val="Liste1"/>
      <w:suff w:val="space"/>
      <w:lvlText w:val="%1."/>
      <w:lvlJc w:val="left"/>
      <w:pPr>
        <w:ind w:left="0" w:firstLine="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6" w15:restartNumberingAfterBreak="0">
    <w:nsid w:val="671C6929"/>
    <w:multiLevelType w:val="hybridMultilevel"/>
    <w:tmpl w:val="87F68B66"/>
    <w:lvl w:ilvl="0" w:tplc="0E6A7BBE">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7" w15:restartNumberingAfterBreak="0">
    <w:nsid w:val="71E82170"/>
    <w:multiLevelType w:val="hybridMultilevel"/>
    <w:tmpl w:val="446071D4"/>
    <w:lvl w:ilvl="0" w:tplc="71F8AD62">
      <w:start w:val="1"/>
      <w:numFmt w:val="bullet"/>
      <w:pStyle w:val="ListePunktI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8" w15:restartNumberingAfterBreak="0">
    <w:nsid w:val="7D380EB5"/>
    <w:multiLevelType w:val="hybridMultilevel"/>
    <w:tmpl w:val="B930113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9" w15:restartNumberingAfterBreak="0">
    <w:nsid w:val="7D5754F6"/>
    <w:multiLevelType w:val="hybridMultilevel"/>
    <w:tmpl w:val="FA96F966"/>
    <w:lvl w:ilvl="0" w:tplc="7A6AA42E">
      <w:start w:val="1"/>
      <w:numFmt w:val="bullet"/>
      <w:pStyle w:val="Aufzhlung"/>
      <w:lvlText w:val=""/>
      <w:lvlJc w:val="left"/>
      <w:pPr>
        <w:ind w:left="366" w:hanging="360"/>
      </w:pPr>
      <w:rPr>
        <w:rFonts w:ascii="Wingdings" w:hAnsi="Wingdings" w:hint="default"/>
        <w:color w:val="9C9C9C"/>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0" w15:restartNumberingAfterBreak="0">
    <w:nsid w:val="7E695FB8"/>
    <w:multiLevelType w:val="hybridMultilevel"/>
    <w:tmpl w:val="7756AEA8"/>
    <w:lvl w:ilvl="0" w:tplc="08609294">
      <w:start w:val="1"/>
      <w:numFmt w:val="bullet"/>
      <w:pStyle w:val="ListePunkt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num w:numId="1" w16cid:durableId="34739497">
    <w:abstractNumId w:val="1"/>
  </w:num>
  <w:num w:numId="2" w16cid:durableId="1672567798">
    <w:abstractNumId w:val="11"/>
  </w:num>
  <w:num w:numId="3" w16cid:durableId="644119050">
    <w:abstractNumId w:val="4"/>
  </w:num>
  <w:num w:numId="4" w16cid:durableId="1669291245">
    <w:abstractNumId w:val="9"/>
  </w:num>
  <w:num w:numId="5" w16cid:durableId="1338920413">
    <w:abstractNumId w:val="18"/>
  </w:num>
  <w:num w:numId="6" w16cid:durableId="1578518908">
    <w:abstractNumId w:val="12"/>
  </w:num>
  <w:num w:numId="7" w16cid:durableId="1230262129">
    <w:abstractNumId w:val="8"/>
  </w:num>
  <w:num w:numId="8" w16cid:durableId="781606320">
    <w:abstractNumId w:val="0"/>
  </w:num>
  <w:num w:numId="9" w16cid:durableId="1535967623">
    <w:abstractNumId w:val="14"/>
  </w:num>
  <w:num w:numId="10" w16cid:durableId="2064676206">
    <w:abstractNumId w:val="2"/>
  </w:num>
  <w:num w:numId="11" w16cid:durableId="943610943">
    <w:abstractNumId w:val="15"/>
  </w:num>
  <w:num w:numId="12" w16cid:durableId="885029446">
    <w:abstractNumId w:val="7"/>
  </w:num>
  <w:num w:numId="13" w16cid:durableId="1569878607">
    <w:abstractNumId w:val="20"/>
  </w:num>
  <w:num w:numId="14" w16cid:durableId="957956022">
    <w:abstractNumId w:val="17"/>
  </w:num>
  <w:num w:numId="15" w16cid:durableId="1441728563">
    <w:abstractNumId w:val="3"/>
  </w:num>
  <w:num w:numId="16" w16cid:durableId="2108111747">
    <w:abstractNumId w:val="13"/>
  </w:num>
  <w:num w:numId="17" w16cid:durableId="963731361">
    <w:abstractNumId w:val="16"/>
  </w:num>
  <w:num w:numId="18" w16cid:durableId="2083597443">
    <w:abstractNumId w:val="10"/>
  </w:num>
  <w:num w:numId="19" w16cid:durableId="1138036712">
    <w:abstractNumId w:val="5"/>
  </w:num>
  <w:num w:numId="20" w16cid:durableId="1933274092">
    <w:abstractNumId w:val="19"/>
  </w:num>
  <w:num w:numId="21" w16cid:durableId="249971736">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30"/>
  <w:proofState w:spelling="clean" w:grammar="clean"/>
  <w:documentProtection w:edit="forms" w:enforcement="1"/>
  <w:defaultTabStop w:val="708"/>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1BFE"/>
    <w:rsid w:val="00001478"/>
    <w:rsid w:val="00001C80"/>
    <w:rsid w:val="0000436B"/>
    <w:rsid w:val="00006060"/>
    <w:rsid w:val="00007A48"/>
    <w:rsid w:val="00010F05"/>
    <w:rsid w:val="000142B2"/>
    <w:rsid w:val="00014E83"/>
    <w:rsid w:val="00016558"/>
    <w:rsid w:val="000227DF"/>
    <w:rsid w:val="000242C6"/>
    <w:rsid w:val="00030F74"/>
    <w:rsid w:val="0003239B"/>
    <w:rsid w:val="00033E4E"/>
    <w:rsid w:val="000344C6"/>
    <w:rsid w:val="00034DE0"/>
    <w:rsid w:val="000417A6"/>
    <w:rsid w:val="000423C7"/>
    <w:rsid w:val="00043E84"/>
    <w:rsid w:val="00044398"/>
    <w:rsid w:val="00045DBD"/>
    <w:rsid w:val="00046E37"/>
    <w:rsid w:val="00052C24"/>
    <w:rsid w:val="00053497"/>
    <w:rsid w:val="00053BD5"/>
    <w:rsid w:val="00054BBC"/>
    <w:rsid w:val="000554D8"/>
    <w:rsid w:val="00055AAB"/>
    <w:rsid w:val="000561D9"/>
    <w:rsid w:val="00056AAE"/>
    <w:rsid w:val="00057B02"/>
    <w:rsid w:val="00060504"/>
    <w:rsid w:val="0007409A"/>
    <w:rsid w:val="00077778"/>
    <w:rsid w:val="00080A7B"/>
    <w:rsid w:val="00082053"/>
    <w:rsid w:val="000857EB"/>
    <w:rsid w:val="0008676B"/>
    <w:rsid w:val="000873EF"/>
    <w:rsid w:val="00087E56"/>
    <w:rsid w:val="00090533"/>
    <w:rsid w:val="00092D51"/>
    <w:rsid w:val="00092FF9"/>
    <w:rsid w:val="00094877"/>
    <w:rsid w:val="000A15A5"/>
    <w:rsid w:val="000A1FB8"/>
    <w:rsid w:val="000A407A"/>
    <w:rsid w:val="000A4704"/>
    <w:rsid w:val="000A6971"/>
    <w:rsid w:val="000A751F"/>
    <w:rsid w:val="000B1C6E"/>
    <w:rsid w:val="000B226E"/>
    <w:rsid w:val="000B29EA"/>
    <w:rsid w:val="000B4C4A"/>
    <w:rsid w:val="000B4E3C"/>
    <w:rsid w:val="000B7368"/>
    <w:rsid w:val="000C0AE2"/>
    <w:rsid w:val="000C4599"/>
    <w:rsid w:val="000C5032"/>
    <w:rsid w:val="000C7E30"/>
    <w:rsid w:val="000D1C1E"/>
    <w:rsid w:val="000D2F26"/>
    <w:rsid w:val="000D4F15"/>
    <w:rsid w:val="000D5619"/>
    <w:rsid w:val="000E00C7"/>
    <w:rsid w:val="000E4A86"/>
    <w:rsid w:val="000E5979"/>
    <w:rsid w:val="000E5CD1"/>
    <w:rsid w:val="000E5DA5"/>
    <w:rsid w:val="000E6426"/>
    <w:rsid w:val="000E65C0"/>
    <w:rsid w:val="000F131C"/>
    <w:rsid w:val="000F308A"/>
    <w:rsid w:val="000F3231"/>
    <w:rsid w:val="000F3421"/>
    <w:rsid w:val="000F6DD7"/>
    <w:rsid w:val="000F7B79"/>
    <w:rsid w:val="000F7EBC"/>
    <w:rsid w:val="0010130F"/>
    <w:rsid w:val="00101C9C"/>
    <w:rsid w:val="0010335B"/>
    <w:rsid w:val="0010491B"/>
    <w:rsid w:val="00107A14"/>
    <w:rsid w:val="00110980"/>
    <w:rsid w:val="00117A72"/>
    <w:rsid w:val="00120280"/>
    <w:rsid w:val="00120F19"/>
    <w:rsid w:val="001240F5"/>
    <w:rsid w:val="00125B83"/>
    <w:rsid w:val="00130259"/>
    <w:rsid w:val="0013100D"/>
    <w:rsid w:val="00131C7C"/>
    <w:rsid w:val="001322E4"/>
    <w:rsid w:val="00133D53"/>
    <w:rsid w:val="001355FC"/>
    <w:rsid w:val="001368A9"/>
    <w:rsid w:val="00137EB0"/>
    <w:rsid w:val="00142E83"/>
    <w:rsid w:val="00147836"/>
    <w:rsid w:val="00154AA4"/>
    <w:rsid w:val="001554C4"/>
    <w:rsid w:val="001573F6"/>
    <w:rsid w:val="00161802"/>
    <w:rsid w:val="001635BF"/>
    <w:rsid w:val="00163D2E"/>
    <w:rsid w:val="00174A89"/>
    <w:rsid w:val="001764E3"/>
    <w:rsid w:val="001816C0"/>
    <w:rsid w:val="00181712"/>
    <w:rsid w:val="00181F8C"/>
    <w:rsid w:val="00184EFA"/>
    <w:rsid w:val="001856F1"/>
    <w:rsid w:val="001860BA"/>
    <w:rsid w:val="00186E22"/>
    <w:rsid w:val="001902E4"/>
    <w:rsid w:val="0019054F"/>
    <w:rsid w:val="0019166A"/>
    <w:rsid w:val="001930F7"/>
    <w:rsid w:val="00195525"/>
    <w:rsid w:val="00196D87"/>
    <w:rsid w:val="00197C7F"/>
    <w:rsid w:val="001A0B45"/>
    <w:rsid w:val="001A1A02"/>
    <w:rsid w:val="001A1B03"/>
    <w:rsid w:val="001A50E4"/>
    <w:rsid w:val="001A51E7"/>
    <w:rsid w:val="001B0C84"/>
    <w:rsid w:val="001B1F41"/>
    <w:rsid w:val="001B2CC7"/>
    <w:rsid w:val="001B455F"/>
    <w:rsid w:val="001B474F"/>
    <w:rsid w:val="001B5701"/>
    <w:rsid w:val="001B5B59"/>
    <w:rsid w:val="001B6F07"/>
    <w:rsid w:val="001B73E5"/>
    <w:rsid w:val="001C0D5A"/>
    <w:rsid w:val="001C149B"/>
    <w:rsid w:val="001C1F11"/>
    <w:rsid w:val="001C209D"/>
    <w:rsid w:val="001C275F"/>
    <w:rsid w:val="001C2DB9"/>
    <w:rsid w:val="001C5A2F"/>
    <w:rsid w:val="001C6B76"/>
    <w:rsid w:val="001D1C0E"/>
    <w:rsid w:val="001D6369"/>
    <w:rsid w:val="001D63F4"/>
    <w:rsid w:val="001E2A39"/>
    <w:rsid w:val="001E5A3C"/>
    <w:rsid w:val="001E68A5"/>
    <w:rsid w:val="001E6D44"/>
    <w:rsid w:val="001E7DA1"/>
    <w:rsid w:val="001F2CE4"/>
    <w:rsid w:val="001F3C27"/>
    <w:rsid w:val="001F409C"/>
    <w:rsid w:val="001F44F8"/>
    <w:rsid w:val="001F489D"/>
    <w:rsid w:val="001F63B6"/>
    <w:rsid w:val="002008B2"/>
    <w:rsid w:val="002011D8"/>
    <w:rsid w:val="002013BB"/>
    <w:rsid w:val="002035BB"/>
    <w:rsid w:val="00203F51"/>
    <w:rsid w:val="00206AD3"/>
    <w:rsid w:val="00211431"/>
    <w:rsid w:val="002225F7"/>
    <w:rsid w:val="00223BED"/>
    <w:rsid w:val="00223C1C"/>
    <w:rsid w:val="00223DF8"/>
    <w:rsid w:val="00224775"/>
    <w:rsid w:val="002307DC"/>
    <w:rsid w:val="00230F53"/>
    <w:rsid w:val="00232346"/>
    <w:rsid w:val="00233AAE"/>
    <w:rsid w:val="00236E62"/>
    <w:rsid w:val="00237BAC"/>
    <w:rsid w:val="00241F4E"/>
    <w:rsid w:val="00242593"/>
    <w:rsid w:val="00242DF5"/>
    <w:rsid w:val="00244866"/>
    <w:rsid w:val="00250C2F"/>
    <w:rsid w:val="00252178"/>
    <w:rsid w:val="002575E5"/>
    <w:rsid w:val="00257D21"/>
    <w:rsid w:val="00261FAC"/>
    <w:rsid w:val="00262416"/>
    <w:rsid w:val="0026269E"/>
    <w:rsid w:val="00264EAD"/>
    <w:rsid w:val="00266631"/>
    <w:rsid w:val="00266FF7"/>
    <w:rsid w:val="00267DAB"/>
    <w:rsid w:val="0027091F"/>
    <w:rsid w:val="00273A20"/>
    <w:rsid w:val="00273C3D"/>
    <w:rsid w:val="002746C9"/>
    <w:rsid w:val="00274E69"/>
    <w:rsid w:val="00275491"/>
    <w:rsid w:val="00277307"/>
    <w:rsid w:val="0028065C"/>
    <w:rsid w:val="002813C8"/>
    <w:rsid w:val="0028367C"/>
    <w:rsid w:val="002917BB"/>
    <w:rsid w:val="00291F59"/>
    <w:rsid w:val="00292433"/>
    <w:rsid w:val="00292C20"/>
    <w:rsid w:val="00293153"/>
    <w:rsid w:val="002951FA"/>
    <w:rsid w:val="00297439"/>
    <w:rsid w:val="00297A60"/>
    <w:rsid w:val="002A09C5"/>
    <w:rsid w:val="002A0FD8"/>
    <w:rsid w:val="002A1338"/>
    <w:rsid w:val="002A162A"/>
    <w:rsid w:val="002A321B"/>
    <w:rsid w:val="002A3E4D"/>
    <w:rsid w:val="002B1565"/>
    <w:rsid w:val="002B1EAD"/>
    <w:rsid w:val="002B27A7"/>
    <w:rsid w:val="002B362B"/>
    <w:rsid w:val="002B371F"/>
    <w:rsid w:val="002B418E"/>
    <w:rsid w:val="002B557E"/>
    <w:rsid w:val="002C0D12"/>
    <w:rsid w:val="002C28C2"/>
    <w:rsid w:val="002C2F04"/>
    <w:rsid w:val="002C5D07"/>
    <w:rsid w:val="002C7C48"/>
    <w:rsid w:val="002D0970"/>
    <w:rsid w:val="002D186C"/>
    <w:rsid w:val="002D199D"/>
    <w:rsid w:val="002D487F"/>
    <w:rsid w:val="002D4B82"/>
    <w:rsid w:val="002D555B"/>
    <w:rsid w:val="002D574A"/>
    <w:rsid w:val="002D6AAE"/>
    <w:rsid w:val="002E1C36"/>
    <w:rsid w:val="002E4951"/>
    <w:rsid w:val="002E49F5"/>
    <w:rsid w:val="002F0A12"/>
    <w:rsid w:val="002F0B9B"/>
    <w:rsid w:val="002F14CC"/>
    <w:rsid w:val="002F2770"/>
    <w:rsid w:val="002F3332"/>
    <w:rsid w:val="002F39EA"/>
    <w:rsid w:val="0030213B"/>
    <w:rsid w:val="0030644E"/>
    <w:rsid w:val="0030728C"/>
    <w:rsid w:val="00310C8D"/>
    <w:rsid w:val="00310EC3"/>
    <w:rsid w:val="00311FF7"/>
    <w:rsid w:val="003149F4"/>
    <w:rsid w:val="003164FE"/>
    <w:rsid w:val="0031684F"/>
    <w:rsid w:val="0031714B"/>
    <w:rsid w:val="00321972"/>
    <w:rsid w:val="003229C3"/>
    <w:rsid w:val="00327777"/>
    <w:rsid w:val="00330128"/>
    <w:rsid w:val="00330D19"/>
    <w:rsid w:val="003323EC"/>
    <w:rsid w:val="00332C83"/>
    <w:rsid w:val="003338E3"/>
    <w:rsid w:val="00334EF9"/>
    <w:rsid w:val="00341339"/>
    <w:rsid w:val="0034176E"/>
    <w:rsid w:val="00345199"/>
    <w:rsid w:val="0034771D"/>
    <w:rsid w:val="0035175F"/>
    <w:rsid w:val="00354753"/>
    <w:rsid w:val="00354B60"/>
    <w:rsid w:val="003562EE"/>
    <w:rsid w:val="00356CC6"/>
    <w:rsid w:val="00360242"/>
    <w:rsid w:val="0036146C"/>
    <w:rsid w:val="00363708"/>
    <w:rsid w:val="00364490"/>
    <w:rsid w:val="0036645B"/>
    <w:rsid w:val="00375A11"/>
    <w:rsid w:val="0037738E"/>
    <w:rsid w:val="00380593"/>
    <w:rsid w:val="003816D4"/>
    <w:rsid w:val="00381EFB"/>
    <w:rsid w:val="00383F5C"/>
    <w:rsid w:val="00384A02"/>
    <w:rsid w:val="00384B75"/>
    <w:rsid w:val="00384C3C"/>
    <w:rsid w:val="00385EE7"/>
    <w:rsid w:val="00386EF6"/>
    <w:rsid w:val="00390F1C"/>
    <w:rsid w:val="00391BFE"/>
    <w:rsid w:val="00391C4D"/>
    <w:rsid w:val="0039203A"/>
    <w:rsid w:val="0039243D"/>
    <w:rsid w:val="00392DE2"/>
    <w:rsid w:val="00392E30"/>
    <w:rsid w:val="003949DA"/>
    <w:rsid w:val="00397125"/>
    <w:rsid w:val="003A07C2"/>
    <w:rsid w:val="003A1880"/>
    <w:rsid w:val="003A52D0"/>
    <w:rsid w:val="003B0B62"/>
    <w:rsid w:val="003B19B7"/>
    <w:rsid w:val="003C0352"/>
    <w:rsid w:val="003C6700"/>
    <w:rsid w:val="003C72B3"/>
    <w:rsid w:val="003C7A9F"/>
    <w:rsid w:val="003D0574"/>
    <w:rsid w:val="003D1352"/>
    <w:rsid w:val="003D1D66"/>
    <w:rsid w:val="003D1FE2"/>
    <w:rsid w:val="003D3588"/>
    <w:rsid w:val="003D39DD"/>
    <w:rsid w:val="003D40BA"/>
    <w:rsid w:val="003D4E50"/>
    <w:rsid w:val="003D5F44"/>
    <w:rsid w:val="003E2123"/>
    <w:rsid w:val="003E318A"/>
    <w:rsid w:val="003E4807"/>
    <w:rsid w:val="003F5812"/>
    <w:rsid w:val="003F5B37"/>
    <w:rsid w:val="003F6044"/>
    <w:rsid w:val="003F624A"/>
    <w:rsid w:val="003F71C6"/>
    <w:rsid w:val="004000A8"/>
    <w:rsid w:val="00402CBC"/>
    <w:rsid w:val="004030F1"/>
    <w:rsid w:val="00403BF5"/>
    <w:rsid w:val="004117F7"/>
    <w:rsid w:val="00411EA4"/>
    <w:rsid w:val="004124DA"/>
    <w:rsid w:val="00416087"/>
    <w:rsid w:val="004205E1"/>
    <w:rsid w:val="004209FB"/>
    <w:rsid w:val="00421063"/>
    <w:rsid w:val="00421DE2"/>
    <w:rsid w:val="00421F17"/>
    <w:rsid w:val="00422E5B"/>
    <w:rsid w:val="004243F8"/>
    <w:rsid w:val="004332ED"/>
    <w:rsid w:val="00434CC2"/>
    <w:rsid w:val="00437830"/>
    <w:rsid w:val="004403A9"/>
    <w:rsid w:val="004406BA"/>
    <w:rsid w:val="00443FA8"/>
    <w:rsid w:val="004463D3"/>
    <w:rsid w:val="00447BFA"/>
    <w:rsid w:val="00451693"/>
    <w:rsid w:val="00452003"/>
    <w:rsid w:val="004542DD"/>
    <w:rsid w:val="00455628"/>
    <w:rsid w:val="00462019"/>
    <w:rsid w:val="004620F5"/>
    <w:rsid w:val="0046359D"/>
    <w:rsid w:val="004656C9"/>
    <w:rsid w:val="00465B8A"/>
    <w:rsid w:val="00465E00"/>
    <w:rsid w:val="004667E5"/>
    <w:rsid w:val="00470EF5"/>
    <w:rsid w:val="00471086"/>
    <w:rsid w:val="00471BD4"/>
    <w:rsid w:val="00475242"/>
    <w:rsid w:val="00475632"/>
    <w:rsid w:val="0047657C"/>
    <w:rsid w:val="00476E6F"/>
    <w:rsid w:val="0048131A"/>
    <w:rsid w:val="0048281E"/>
    <w:rsid w:val="00482980"/>
    <w:rsid w:val="00484A63"/>
    <w:rsid w:val="00484FBD"/>
    <w:rsid w:val="00486AF1"/>
    <w:rsid w:val="00490205"/>
    <w:rsid w:val="00493177"/>
    <w:rsid w:val="004940AA"/>
    <w:rsid w:val="00494910"/>
    <w:rsid w:val="00494A8C"/>
    <w:rsid w:val="00494EC6"/>
    <w:rsid w:val="00495B7F"/>
    <w:rsid w:val="004A7BD6"/>
    <w:rsid w:val="004B1F0D"/>
    <w:rsid w:val="004B230D"/>
    <w:rsid w:val="004B356D"/>
    <w:rsid w:val="004B3B86"/>
    <w:rsid w:val="004B7E27"/>
    <w:rsid w:val="004C20E3"/>
    <w:rsid w:val="004C3BDE"/>
    <w:rsid w:val="004C520E"/>
    <w:rsid w:val="004C55C5"/>
    <w:rsid w:val="004C5FDF"/>
    <w:rsid w:val="004C6397"/>
    <w:rsid w:val="004D0809"/>
    <w:rsid w:val="004D145B"/>
    <w:rsid w:val="004D3C3B"/>
    <w:rsid w:val="004D3E13"/>
    <w:rsid w:val="004D43A7"/>
    <w:rsid w:val="004D6B79"/>
    <w:rsid w:val="004E07C1"/>
    <w:rsid w:val="004E3873"/>
    <w:rsid w:val="004E43BF"/>
    <w:rsid w:val="004E4FE7"/>
    <w:rsid w:val="004E64C4"/>
    <w:rsid w:val="004E65AD"/>
    <w:rsid w:val="004E7213"/>
    <w:rsid w:val="004E78E4"/>
    <w:rsid w:val="004E7B08"/>
    <w:rsid w:val="004F0042"/>
    <w:rsid w:val="004F07CE"/>
    <w:rsid w:val="004F260E"/>
    <w:rsid w:val="004F40B8"/>
    <w:rsid w:val="004F7807"/>
    <w:rsid w:val="00500C5D"/>
    <w:rsid w:val="00502B26"/>
    <w:rsid w:val="00503808"/>
    <w:rsid w:val="005046DE"/>
    <w:rsid w:val="00504CFE"/>
    <w:rsid w:val="0050607F"/>
    <w:rsid w:val="00507D3F"/>
    <w:rsid w:val="005101B1"/>
    <w:rsid w:val="00512F84"/>
    <w:rsid w:val="00513FFA"/>
    <w:rsid w:val="00516DE2"/>
    <w:rsid w:val="00517711"/>
    <w:rsid w:val="00522772"/>
    <w:rsid w:val="00523FC0"/>
    <w:rsid w:val="0052569F"/>
    <w:rsid w:val="00525BDB"/>
    <w:rsid w:val="0052666F"/>
    <w:rsid w:val="005274AF"/>
    <w:rsid w:val="00527B8C"/>
    <w:rsid w:val="00536A12"/>
    <w:rsid w:val="00536FB5"/>
    <w:rsid w:val="005378B6"/>
    <w:rsid w:val="00550314"/>
    <w:rsid w:val="005518F5"/>
    <w:rsid w:val="005524A6"/>
    <w:rsid w:val="0055303B"/>
    <w:rsid w:val="00554C3A"/>
    <w:rsid w:val="00554FC0"/>
    <w:rsid w:val="00557B8C"/>
    <w:rsid w:val="00561037"/>
    <w:rsid w:val="00561DD8"/>
    <w:rsid w:val="00562155"/>
    <w:rsid w:val="00565310"/>
    <w:rsid w:val="00566CF8"/>
    <w:rsid w:val="00567C42"/>
    <w:rsid w:val="00570982"/>
    <w:rsid w:val="005761EF"/>
    <w:rsid w:val="00577F76"/>
    <w:rsid w:val="0058348B"/>
    <w:rsid w:val="00583CE1"/>
    <w:rsid w:val="005871B8"/>
    <w:rsid w:val="00587321"/>
    <w:rsid w:val="00596A38"/>
    <w:rsid w:val="00596AC0"/>
    <w:rsid w:val="00597F90"/>
    <w:rsid w:val="005A2E7B"/>
    <w:rsid w:val="005A33C3"/>
    <w:rsid w:val="005A3CE6"/>
    <w:rsid w:val="005A4591"/>
    <w:rsid w:val="005B0B75"/>
    <w:rsid w:val="005B5AE5"/>
    <w:rsid w:val="005B622E"/>
    <w:rsid w:val="005B6F2D"/>
    <w:rsid w:val="005C4161"/>
    <w:rsid w:val="005C471D"/>
    <w:rsid w:val="005C5338"/>
    <w:rsid w:val="005C5623"/>
    <w:rsid w:val="005C6091"/>
    <w:rsid w:val="005C6CB0"/>
    <w:rsid w:val="005C7227"/>
    <w:rsid w:val="005C76F1"/>
    <w:rsid w:val="005D37D0"/>
    <w:rsid w:val="005D6DE0"/>
    <w:rsid w:val="005D7ECB"/>
    <w:rsid w:val="005E18E9"/>
    <w:rsid w:val="005F2E97"/>
    <w:rsid w:val="005F44CD"/>
    <w:rsid w:val="005F54BC"/>
    <w:rsid w:val="00600512"/>
    <w:rsid w:val="006036EB"/>
    <w:rsid w:val="00604A2C"/>
    <w:rsid w:val="0060588A"/>
    <w:rsid w:val="00605C6B"/>
    <w:rsid w:val="00610547"/>
    <w:rsid w:val="00612114"/>
    <w:rsid w:val="0061302C"/>
    <w:rsid w:val="00614D7C"/>
    <w:rsid w:val="006156D9"/>
    <w:rsid w:val="006167E9"/>
    <w:rsid w:val="0062214D"/>
    <w:rsid w:val="00622CB0"/>
    <w:rsid w:val="00623D77"/>
    <w:rsid w:val="0062436C"/>
    <w:rsid w:val="00624F12"/>
    <w:rsid w:val="00626440"/>
    <w:rsid w:val="006321CA"/>
    <w:rsid w:val="0063232F"/>
    <w:rsid w:val="006323AA"/>
    <w:rsid w:val="00632A7E"/>
    <w:rsid w:val="00636313"/>
    <w:rsid w:val="00636F58"/>
    <w:rsid w:val="00637BD6"/>
    <w:rsid w:val="00640B15"/>
    <w:rsid w:val="00640B9F"/>
    <w:rsid w:val="00641DA4"/>
    <w:rsid w:val="00642763"/>
    <w:rsid w:val="0064318A"/>
    <w:rsid w:val="006450EA"/>
    <w:rsid w:val="006517D7"/>
    <w:rsid w:val="0065326B"/>
    <w:rsid w:val="00653995"/>
    <w:rsid w:val="00654354"/>
    <w:rsid w:val="0065464D"/>
    <w:rsid w:val="006568A7"/>
    <w:rsid w:val="006575CF"/>
    <w:rsid w:val="00661812"/>
    <w:rsid w:val="006640FB"/>
    <w:rsid w:val="00665686"/>
    <w:rsid w:val="00666295"/>
    <w:rsid w:val="00666D18"/>
    <w:rsid w:val="006676CC"/>
    <w:rsid w:val="00674E3F"/>
    <w:rsid w:val="00676A6B"/>
    <w:rsid w:val="00677DB9"/>
    <w:rsid w:val="006808A4"/>
    <w:rsid w:val="00681847"/>
    <w:rsid w:val="00683AD0"/>
    <w:rsid w:val="0069298C"/>
    <w:rsid w:val="00693C59"/>
    <w:rsid w:val="006A4E5C"/>
    <w:rsid w:val="006A5B7D"/>
    <w:rsid w:val="006A6731"/>
    <w:rsid w:val="006A73A9"/>
    <w:rsid w:val="006B498F"/>
    <w:rsid w:val="006B5DBB"/>
    <w:rsid w:val="006B6696"/>
    <w:rsid w:val="006B7191"/>
    <w:rsid w:val="006B72C5"/>
    <w:rsid w:val="006C13A9"/>
    <w:rsid w:val="006C1889"/>
    <w:rsid w:val="006C48EA"/>
    <w:rsid w:val="006C4AF5"/>
    <w:rsid w:val="006C4BCD"/>
    <w:rsid w:val="006C7538"/>
    <w:rsid w:val="006C79F9"/>
    <w:rsid w:val="006D0197"/>
    <w:rsid w:val="006D45DE"/>
    <w:rsid w:val="006D46C5"/>
    <w:rsid w:val="006D6FFC"/>
    <w:rsid w:val="006E7DAF"/>
    <w:rsid w:val="006F01B8"/>
    <w:rsid w:val="006F05E5"/>
    <w:rsid w:val="006F7395"/>
    <w:rsid w:val="00701407"/>
    <w:rsid w:val="007020B2"/>
    <w:rsid w:val="00705201"/>
    <w:rsid w:val="007068E2"/>
    <w:rsid w:val="00710C5E"/>
    <w:rsid w:val="007138E3"/>
    <w:rsid w:val="0071535D"/>
    <w:rsid w:val="007220C2"/>
    <w:rsid w:val="0072329B"/>
    <w:rsid w:val="0072499B"/>
    <w:rsid w:val="007255AC"/>
    <w:rsid w:val="007264EE"/>
    <w:rsid w:val="007272C5"/>
    <w:rsid w:val="00730DC7"/>
    <w:rsid w:val="007312FA"/>
    <w:rsid w:val="007315D5"/>
    <w:rsid w:val="00732B52"/>
    <w:rsid w:val="00737521"/>
    <w:rsid w:val="00737FC6"/>
    <w:rsid w:val="0074356B"/>
    <w:rsid w:val="00743D59"/>
    <w:rsid w:val="007447AC"/>
    <w:rsid w:val="00746D64"/>
    <w:rsid w:val="00750590"/>
    <w:rsid w:val="0075090F"/>
    <w:rsid w:val="00751676"/>
    <w:rsid w:val="00751A6D"/>
    <w:rsid w:val="00754280"/>
    <w:rsid w:val="00754C92"/>
    <w:rsid w:val="00755B2F"/>
    <w:rsid w:val="00756795"/>
    <w:rsid w:val="0076110E"/>
    <w:rsid w:val="00761CD5"/>
    <w:rsid w:val="00762307"/>
    <w:rsid w:val="00762FCA"/>
    <w:rsid w:val="0076358A"/>
    <w:rsid w:val="00764730"/>
    <w:rsid w:val="00766659"/>
    <w:rsid w:val="0076667A"/>
    <w:rsid w:val="00766BD6"/>
    <w:rsid w:val="00771BF7"/>
    <w:rsid w:val="007726CA"/>
    <w:rsid w:val="007739BE"/>
    <w:rsid w:val="00774280"/>
    <w:rsid w:val="0077563F"/>
    <w:rsid w:val="0078122B"/>
    <w:rsid w:val="00785150"/>
    <w:rsid w:val="00785472"/>
    <w:rsid w:val="0078549F"/>
    <w:rsid w:val="00785E19"/>
    <w:rsid w:val="00791075"/>
    <w:rsid w:val="00791201"/>
    <w:rsid w:val="0079281D"/>
    <w:rsid w:val="00793002"/>
    <w:rsid w:val="0079540C"/>
    <w:rsid w:val="00795474"/>
    <w:rsid w:val="007966BC"/>
    <w:rsid w:val="007A00A4"/>
    <w:rsid w:val="007A0820"/>
    <w:rsid w:val="007A556A"/>
    <w:rsid w:val="007A6084"/>
    <w:rsid w:val="007A64D5"/>
    <w:rsid w:val="007B0AD2"/>
    <w:rsid w:val="007B230C"/>
    <w:rsid w:val="007B28FB"/>
    <w:rsid w:val="007B2D5E"/>
    <w:rsid w:val="007B3BE6"/>
    <w:rsid w:val="007B3F97"/>
    <w:rsid w:val="007B5E6E"/>
    <w:rsid w:val="007C0786"/>
    <w:rsid w:val="007C3BB4"/>
    <w:rsid w:val="007C3F41"/>
    <w:rsid w:val="007C4611"/>
    <w:rsid w:val="007C4929"/>
    <w:rsid w:val="007C612A"/>
    <w:rsid w:val="007C7CD2"/>
    <w:rsid w:val="007D0F9C"/>
    <w:rsid w:val="007D13D9"/>
    <w:rsid w:val="007D163B"/>
    <w:rsid w:val="007D2E21"/>
    <w:rsid w:val="007D382E"/>
    <w:rsid w:val="007E25E8"/>
    <w:rsid w:val="007E4C2D"/>
    <w:rsid w:val="007E6AD9"/>
    <w:rsid w:val="007E789C"/>
    <w:rsid w:val="007E7A03"/>
    <w:rsid w:val="007E7D8C"/>
    <w:rsid w:val="007E7E9F"/>
    <w:rsid w:val="007F0A8B"/>
    <w:rsid w:val="007F232A"/>
    <w:rsid w:val="007F3A45"/>
    <w:rsid w:val="007F4D34"/>
    <w:rsid w:val="00800A19"/>
    <w:rsid w:val="00804880"/>
    <w:rsid w:val="00806DFC"/>
    <w:rsid w:val="00807F00"/>
    <w:rsid w:val="00814872"/>
    <w:rsid w:val="00817BB2"/>
    <w:rsid w:val="00820A81"/>
    <w:rsid w:val="0082268F"/>
    <w:rsid w:val="00823D45"/>
    <w:rsid w:val="00825EEE"/>
    <w:rsid w:val="00831BCE"/>
    <w:rsid w:val="00832AC1"/>
    <w:rsid w:val="0083418B"/>
    <w:rsid w:val="008361F4"/>
    <w:rsid w:val="00841619"/>
    <w:rsid w:val="00842129"/>
    <w:rsid w:val="0084251A"/>
    <w:rsid w:val="00842E92"/>
    <w:rsid w:val="008443CF"/>
    <w:rsid w:val="00844EE0"/>
    <w:rsid w:val="00847437"/>
    <w:rsid w:val="008474B8"/>
    <w:rsid w:val="00850FB0"/>
    <w:rsid w:val="0085303C"/>
    <w:rsid w:val="0085512B"/>
    <w:rsid w:val="008565C9"/>
    <w:rsid w:val="00864FF3"/>
    <w:rsid w:val="008716B8"/>
    <w:rsid w:val="00874024"/>
    <w:rsid w:val="00877374"/>
    <w:rsid w:val="00877AEC"/>
    <w:rsid w:val="00877D29"/>
    <w:rsid w:val="008821C7"/>
    <w:rsid w:val="008825B7"/>
    <w:rsid w:val="0088300F"/>
    <w:rsid w:val="0088723C"/>
    <w:rsid w:val="0088747E"/>
    <w:rsid w:val="00890F69"/>
    <w:rsid w:val="008913E2"/>
    <w:rsid w:val="00893049"/>
    <w:rsid w:val="00895CB0"/>
    <w:rsid w:val="00896670"/>
    <w:rsid w:val="0089736B"/>
    <w:rsid w:val="00897ECF"/>
    <w:rsid w:val="00897F1A"/>
    <w:rsid w:val="00897F59"/>
    <w:rsid w:val="008A04D7"/>
    <w:rsid w:val="008A363A"/>
    <w:rsid w:val="008A4A35"/>
    <w:rsid w:val="008B057D"/>
    <w:rsid w:val="008B161B"/>
    <w:rsid w:val="008B2615"/>
    <w:rsid w:val="008B26B6"/>
    <w:rsid w:val="008B4431"/>
    <w:rsid w:val="008B4EFE"/>
    <w:rsid w:val="008B5DFF"/>
    <w:rsid w:val="008B65A8"/>
    <w:rsid w:val="008B6C25"/>
    <w:rsid w:val="008B6E27"/>
    <w:rsid w:val="008B7016"/>
    <w:rsid w:val="008C2B97"/>
    <w:rsid w:val="008C30D7"/>
    <w:rsid w:val="008C51F4"/>
    <w:rsid w:val="008D17E3"/>
    <w:rsid w:val="008D2DB9"/>
    <w:rsid w:val="008D506D"/>
    <w:rsid w:val="008D51E2"/>
    <w:rsid w:val="008E0142"/>
    <w:rsid w:val="008E5779"/>
    <w:rsid w:val="008E5E74"/>
    <w:rsid w:val="008E6607"/>
    <w:rsid w:val="008E7941"/>
    <w:rsid w:val="008F12A7"/>
    <w:rsid w:val="008F19B7"/>
    <w:rsid w:val="008F4C11"/>
    <w:rsid w:val="008F609C"/>
    <w:rsid w:val="009007A3"/>
    <w:rsid w:val="0090141A"/>
    <w:rsid w:val="00904FDB"/>
    <w:rsid w:val="0090503D"/>
    <w:rsid w:val="00905118"/>
    <w:rsid w:val="0090669C"/>
    <w:rsid w:val="009108D4"/>
    <w:rsid w:val="00912045"/>
    <w:rsid w:val="009134C5"/>
    <w:rsid w:val="00913981"/>
    <w:rsid w:val="00915868"/>
    <w:rsid w:val="00916E6E"/>
    <w:rsid w:val="00917873"/>
    <w:rsid w:val="00921439"/>
    <w:rsid w:val="00921F17"/>
    <w:rsid w:val="0092312D"/>
    <w:rsid w:val="00923708"/>
    <w:rsid w:val="00924851"/>
    <w:rsid w:val="00924EF4"/>
    <w:rsid w:val="00926B31"/>
    <w:rsid w:val="00930D53"/>
    <w:rsid w:val="009326C6"/>
    <w:rsid w:val="009328A4"/>
    <w:rsid w:val="00932D85"/>
    <w:rsid w:val="00935574"/>
    <w:rsid w:val="00935592"/>
    <w:rsid w:val="00935E89"/>
    <w:rsid w:val="009364B2"/>
    <w:rsid w:val="00937E8F"/>
    <w:rsid w:val="0094069D"/>
    <w:rsid w:val="009406B2"/>
    <w:rsid w:val="00943667"/>
    <w:rsid w:val="009450CE"/>
    <w:rsid w:val="00947B5E"/>
    <w:rsid w:val="00952A8F"/>
    <w:rsid w:val="00952B8C"/>
    <w:rsid w:val="009562E4"/>
    <w:rsid w:val="00960665"/>
    <w:rsid w:val="00961525"/>
    <w:rsid w:val="00961AA6"/>
    <w:rsid w:val="00964D38"/>
    <w:rsid w:val="00965B98"/>
    <w:rsid w:val="009707AD"/>
    <w:rsid w:val="009741CC"/>
    <w:rsid w:val="00976360"/>
    <w:rsid w:val="00985D6D"/>
    <w:rsid w:val="0098630E"/>
    <w:rsid w:val="00990DDE"/>
    <w:rsid w:val="00991EA8"/>
    <w:rsid w:val="009922B5"/>
    <w:rsid w:val="009946B5"/>
    <w:rsid w:val="00995EA3"/>
    <w:rsid w:val="009964C8"/>
    <w:rsid w:val="00997375"/>
    <w:rsid w:val="009973CC"/>
    <w:rsid w:val="00997822"/>
    <w:rsid w:val="009A2084"/>
    <w:rsid w:val="009A2B3C"/>
    <w:rsid w:val="009A3150"/>
    <w:rsid w:val="009A3FB8"/>
    <w:rsid w:val="009A40A3"/>
    <w:rsid w:val="009A4CBF"/>
    <w:rsid w:val="009B2D5B"/>
    <w:rsid w:val="009B341C"/>
    <w:rsid w:val="009B63B4"/>
    <w:rsid w:val="009B730E"/>
    <w:rsid w:val="009B7D7C"/>
    <w:rsid w:val="009C3F31"/>
    <w:rsid w:val="009C7A24"/>
    <w:rsid w:val="009D06CA"/>
    <w:rsid w:val="009D0CFF"/>
    <w:rsid w:val="009D25FC"/>
    <w:rsid w:val="009D4125"/>
    <w:rsid w:val="009D4F80"/>
    <w:rsid w:val="009D5C46"/>
    <w:rsid w:val="009D708F"/>
    <w:rsid w:val="009D75A8"/>
    <w:rsid w:val="009D7CBC"/>
    <w:rsid w:val="009E0393"/>
    <w:rsid w:val="009E3B7C"/>
    <w:rsid w:val="009E5A66"/>
    <w:rsid w:val="009E6B5C"/>
    <w:rsid w:val="009E7205"/>
    <w:rsid w:val="009E7606"/>
    <w:rsid w:val="009E7EBE"/>
    <w:rsid w:val="009F2246"/>
    <w:rsid w:val="009F32D8"/>
    <w:rsid w:val="009F6066"/>
    <w:rsid w:val="009F7894"/>
    <w:rsid w:val="009F7C1B"/>
    <w:rsid w:val="00A10D82"/>
    <w:rsid w:val="00A1491C"/>
    <w:rsid w:val="00A15075"/>
    <w:rsid w:val="00A21DE9"/>
    <w:rsid w:val="00A22FB0"/>
    <w:rsid w:val="00A25824"/>
    <w:rsid w:val="00A25A19"/>
    <w:rsid w:val="00A311E2"/>
    <w:rsid w:val="00A31DCF"/>
    <w:rsid w:val="00A31E9A"/>
    <w:rsid w:val="00A3223B"/>
    <w:rsid w:val="00A33B61"/>
    <w:rsid w:val="00A36B36"/>
    <w:rsid w:val="00A41FD7"/>
    <w:rsid w:val="00A42432"/>
    <w:rsid w:val="00A43F59"/>
    <w:rsid w:val="00A501C5"/>
    <w:rsid w:val="00A50737"/>
    <w:rsid w:val="00A53F2E"/>
    <w:rsid w:val="00A54E25"/>
    <w:rsid w:val="00A560E6"/>
    <w:rsid w:val="00A56360"/>
    <w:rsid w:val="00A57132"/>
    <w:rsid w:val="00A57B19"/>
    <w:rsid w:val="00A57CAE"/>
    <w:rsid w:val="00A60C15"/>
    <w:rsid w:val="00A6169F"/>
    <w:rsid w:val="00A62770"/>
    <w:rsid w:val="00A62BD5"/>
    <w:rsid w:val="00A62F07"/>
    <w:rsid w:val="00A63A72"/>
    <w:rsid w:val="00A64B9E"/>
    <w:rsid w:val="00A657D5"/>
    <w:rsid w:val="00A65801"/>
    <w:rsid w:val="00A6597F"/>
    <w:rsid w:val="00A65C38"/>
    <w:rsid w:val="00A66232"/>
    <w:rsid w:val="00A664EC"/>
    <w:rsid w:val="00A67D97"/>
    <w:rsid w:val="00A70B9F"/>
    <w:rsid w:val="00A72568"/>
    <w:rsid w:val="00A77D24"/>
    <w:rsid w:val="00A80EDC"/>
    <w:rsid w:val="00A82331"/>
    <w:rsid w:val="00A86073"/>
    <w:rsid w:val="00A8756E"/>
    <w:rsid w:val="00A8789A"/>
    <w:rsid w:val="00A911FC"/>
    <w:rsid w:val="00A91FDC"/>
    <w:rsid w:val="00A9328C"/>
    <w:rsid w:val="00A96E02"/>
    <w:rsid w:val="00AA0F86"/>
    <w:rsid w:val="00AA2E52"/>
    <w:rsid w:val="00AA695B"/>
    <w:rsid w:val="00AA7398"/>
    <w:rsid w:val="00AB5D4C"/>
    <w:rsid w:val="00AB75A8"/>
    <w:rsid w:val="00AC0323"/>
    <w:rsid w:val="00AC3C56"/>
    <w:rsid w:val="00AC6B81"/>
    <w:rsid w:val="00AD1FC1"/>
    <w:rsid w:val="00AD4562"/>
    <w:rsid w:val="00AD535B"/>
    <w:rsid w:val="00AD6271"/>
    <w:rsid w:val="00AD6A5F"/>
    <w:rsid w:val="00AE245E"/>
    <w:rsid w:val="00AE288B"/>
    <w:rsid w:val="00AE2954"/>
    <w:rsid w:val="00AE2BAA"/>
    <w:rsid w:val="00AE3F0A"/>
    <w:rsid w:val="00AE777D"/>
    <w:rsid w:val="00AF0110"/>
    <w:rsid w:val="00AF0AF4"/>
    <w:rsid w:val="00AF14E7"/>
    <w:rsid w:val="00AF24F1"/>
    <w:rsid w:val="00AF2CBC"/>
    <w:rsid w:val="00AF4237"/>
    <w:rsid w:val="00AF4A97"/>
    <w:rsid w:val="00AF6634"/>
    <w:rsid w:val="00AF7FD2"/>
    <w:rsid w:val="00B0026D"/>
    <w:rsid w:val="00B02A13"/>
    <w:rsid w:val="00B030EF"/>
    <w:rsid w:val="00B077C3"/>
    <w:rsid w:val="00B07F8C"/>
    <w:rsid w:val="00B105EB"/>
    <w:rsid w:val="00B110E2"/>
    <w:rsid w:val="00B12B67"/>
    <w:rsid w:val="00B14C4E"/>
    <w:rsid w:val="00B1621A"/>
    <w:rsid w:val="00B17770"/>
    <w:rsid w:val="00B21EE3"/>
    <w:rsid w:val="00B23F08"/>
    <w:rsid w:val="00B27E2F"/>
    <w:rsid w:val="00B3011D"/>
    <w:rsid w:val="00B31B8C"/>
    <w:rsid w:val="00B31D56"/>
    <w:rsid w:val="00B31FC8"/>
    <w:rsid w:val="00B33270"/>
    <w:rsid w:val="00B3335F"/>
    <w:rsid w:val="00B34408"/>
    <w:rsid w:val="00B368BA"/>
    <w:rsid w:val="00B43B20"/>
    <w:rsid w:val="00B44FCE"/>
    <w:rsid w:val="00B45C5D"/>
    <w:rsid w:val="00B47D83"/>
    <w:rsid w:val="00B50E4A"/>
    <w:rsid w:val="00B5482D"/>
    <w:rsid w:val="00B54D16"/>
    <w:rsid w:val="00B562DF"/>
    <w:rsid w:val="00B62FAD"/>
    <w:rsid w:val="00B63999"/>
    <w:rsid w:val="00B6563E"/>
    <w:rsid w:val="00B65DEC"/>
    <w:rsid w:val="00B67DCD"/>
    <w:rsid w:val="00B7202B"/>
    <w:rsid w:val="00B72211"/>
    <w:rsid w:val="00B7268F"/>
    <w:rsid w:val="00B734CB"/>
    <w:rsid w:val="00B73A07"/>
    <w:rsid w:val="00B753EC"/>
    <w:rsid w:val="00B80471"/>
    <w:rsid w:val="00B80647"/>
    <w:rsid w:val="00B80D1F"/>
    <w:rsid w:val="00B8141D"/>
    <w:rsid w:val="00B822D1"/>
    <w:rsid w:val="00B8425B"/>
    <w:rsid w:val="00B86B69"/>
    <w:rsid w:val="00B92848"/>
    <w:rsid w:val="00B93ABB"/>
    <w:rsid w:val="00B93EFA"/>
    <w:rsid w:val="00B94D58"/>
    <w:rsid w:val="00B954E4"/>
    <w:rsid w:val="00B95634"/>
    <w:rsid w:val="00B95D2A"/>
    <w:rsid w:val="00B96245"/>
    <w:rsid w:val="00BA1DFD"/>
    <w:rsid w:val="00BB33B4"/>
    <w:rsid w:val="00BB47AB"/>
    <w:rsid w:val="00BB57C5"/>
    <w:rsid w:val="00BB737D"/>
    <w:rsid w:val="00BC1989"/>
    <w:rsid w:val="00BC2AFF"/>
    <w:rsid w:val="00BC33BA"/>
    <w:rsid w:val="00BC5164"/>
    <w:rsid w:val="00BD24F2"/>
    <w:rsid w:val="00BD30F9"/>
    <w:rsid w:val="00BD6387"/>
    <w:rsid w:val="00BD6F7F"/>
    <w:rsid w:val="00BE43BB"/>
    <w:rsid w:val="00BE56C7"/>
    <w:rsid w:val="00BF1188"/>
    <w:rsid w:val="00BF2B5E"/>
    <w:rsid w:val="00BF39AA"/>
    <w:rsid w:val="00BF3CF4"/>
    <w:rsid w:val="00BF412E"/>
    <w:rsid w:val="00BF4BAA"/>
    <w:rsid w:val="00BF4E2A"/>
    <w:rsid w:val="00C015C0"/>
    <w:rsid w:val="00C01E6A"/>
    <w:rsid w:val="00C03C1A"/>
    <w:rsid w:val="00C03F94"/>
    <w:rsid w:val="00C0457D"/>
    <w:rsid w:val="00C04A20"/>
    <w:rsid w:val="00C07627"/>
    <w:rsid w:val="00C10A68"/>
    <w:rsid w:val="00C13F68"/>
    <w:rsid w:val="00C147A3"/>
    <w:rsid w:val="00C20344"/>
    <w:rsid w:val="00C20730"/>
    <w:rsid w:val="00C20EB5"/>
    <w:rsid w:val="00C213EA"/>
    <w:rsid w:val="00C22381"/>
    <w:rsid w:val="00C2504B"/>
    <w:rsid w:val="00C2561B"/>
    <w:rsid w:val="00C32A34"/>
    <w:rsid w:val="00C33484"/>
    <w:rsid w:val="00C40DD5"/>
    <w:rsid w:val="00C41439"/>
    <w:rsid w:val="00C42D0F"/>
    <w:rsid w:val="00C43046"/>
    <w:rsid w:val="00C517EA"/>
    <w:rsid w:val="00C528AB"/>
    <w:rsid w:val="00C53CEF"/>
    <w:rsid w:val="00C5479B"/>
    <w:rsid w:val="00C6048E"/>
    <w:rsid w:val="00C61507"/>
    <w:rsid w:val="00C62A76"/>
    <w:rsid w:val="00C62BDB"/>
    <w:rsid w:val="00C67132"/>
    <w:rsid w:val="00C707EA"/>
    <w:rsid w:val="00C72C51"/>
    <w:rsid w:val="00C7333C"/>
    <w:rsid w:val="00C742DD"/>
    <w:rsid w:val="00C76451"/>
    <w:rsid w:val="00C7645F"/>
    <w:rsid w:val="00C801FF"/>
    <w:rsid w:val="00C821DA"/>
    <w:rsid w:val="00C82384"/>
    <w:rsid w:val="00C84475"/>
    <w:rsid w:val="00C85AE2"/>
    <w:rsid w:val="00C86588"/>
    <w:rsid w:val="00C86E10"/>
    <w:rsid w:val="00C905A8"/>
    <w:rsid w:val="00C9177E"/>
    <w:rsid w:val="00C91B10"/>
    <w:rsid w:val="00C925A4"/>
    <w:rsid w:val="00CA2447"/>
    <w:rsid w:val="00CA578F"/>
    <w:rsid w:val="00CA5C1A"/>
    <w:rsid w:val="00CA7348"/>
    <w:rsid w:val="00CB388E"/>
    <w:rsid w:val="00CB5DC6"/>
    <w:rsid w:val="00CC0179"/>
    <w:rsid w:val="00CC1A91"/>
    <w:rsid w:val="00CD1D1D"/>
    <w:rsid w:val="00CD50BD"/>
    <w:rsid w:val="00CD533F"/>
    <w:rsid w:val="00CD58A4"/>
    <w:rsid w:val="00CD5CE7"/>
    <w:rsid w:val="00CE012C"/>
    <w:rsid w:val="00CE090E"/>
    <w:rsid w:val="00CE139F"/>
    <w:rsid w:val="00CE17C1"/>
    <w:rsid w:val="00CE1DFC"/>
    <w:rsid w:val="00CE483E"/>
    <w:rsid w:val="00CE5D27"/>
    <w:rsid w:val="00CE7EFA"/>
    <w:rsid w:val="00CE7F8C"/>
    <w:rsid w:val="00CF23C3"/>
    <w:rsid w:val="00CF342B"/>
    <w:rsid w:val="00CF46ED"/>
    <w:rsid w:val="00CF5E00"/>
    <w:rsid w:val="00CF6FCF"/>
    <w:rsid w:val="00D0589E"/>
    <w:rsid w:val="00D10CA6"/>
    <w:rsid w:val="00D11B78"/>
    <w:rsid w:val="00D144E1"/>
    <w:rsid w:val="00D1501D"/>
    <w:rsid w:val="00D1704C"/>
    <w:rsid w:val="00D1746B"/>
    <w:rsid w:val="00D20462"/>
    <w:rsid w:val="00D20CC8"/>
    <w:rsid w:val="00D21625"/>
    <w:rsid w:val="00D343D2"/>
    <w:rsid w:val="00D35258"/>
    <w:rsid w:val="00D41792"/>
    <w:rsid w:val="00D4290A"/>
    <w:rsid w:val="00D4469B"/>
    <w:rsid w:val="00D44865"/>
    <w:rsid w:val="00D44A77"/>
    <w:rsid w:val="00D47164"/>
    <w:rsid w:val="00D50E6F"/>
    <w:rsid w:val="00D5115F"/>
    <w:rsid w:val="00D52E3C"/>
    <w:rsid w:val="00D532EB"/>
    <w:rsid w:val="00D54BF7"/>
    <w:rsid w:val="00D54D2D"/>
    <w:rsid w:val="00D56844"/>
    <w:rsid w:val="00D618E6"/>
    <w:rsid w:val="00D63857"/>
    <w:rsid w:val="00D67288"/>
    <w:rsid w:val="00D7059C"/>
    <w:rsid w:val="00D70817"/>
    <w:rsid w:val="00D70E0D"/>
    <w:rsid w:val="00D718E0"/>
    <w:rsid w:val="00D71E9E"/>
    <w:rsid w:val="00D734C0"/>
    <w:rsid w:val="00D86026"/>
    <w:rsid w:val="00D912AC"/>
    <w:rsid w:val="00D9377B"/>
    <w:rsid w:val="00D93A3D"/>
    <w:rsid w:val="00D943F7"/>
    <w:rsid w:val="00D94AA8"/>
    <w:rsid w:val="00D95437"/>
    <w:rsid w:val="00D97C1D"/>
    <w:rsid w:val="00DA4A6E"/>
    <w:rsid w:val="00DB18E6"/>
    <w:rsid w:val="00DB1DA4"/>
    <w:rsid w:val="00DB310A"/>
    <w:rsid w:val="00DC14F4"/>
    <w:rsid w:val="00DC1D6C"/>
    <w:rsid w:val="00DC3053"/>
    <w:rsid w:val="00DC4507"/>
    <w:rsid w:val="00DC504D"/>
    <w:rsid w:val="00DC58C6"/>
    <w:rsid w:val="00DC7649"/>
    <w:rsid w:val="00DC77B6"/>
    <w:rsid w:val="00DD05AC"/>
    <w:rsid w:val="00DD3C9D"/>
    <w:rsid w:val="00DD5DF3"/>
    <w:rsid w:val="00DD7BB8"/>
    <w:rsid w:val="00DE11EA"/>
    <w:rsid w:val="00DE146D"/>
    <w:rsid w:val="00DF3A3D"/>
    <w:rsid w:val="00DF3C72"/>
    <w:rsid w:val="00DF5731"/>
    <w:rsid w:val="00E001B6"/>
    <w:rsid w:val="00E0267C"/>
    <w:rsid w:val="00E04031"/>
    <w:rsid w:val="00E057D5"/>
    <w:rsid w:val="00E1053A"/>
    <w:rsid w:val="00E11FC6"/>
    <w:rsid w:val="00E14060"/>
    <w:rsid w:val="00E1451B"/>
    <w:rsid w:val="00E14B7F"/>
    <w:rsid w:val="00E151FD"/>
    <w:rsid w:val="00E1771C"/>
    <w:rsid w:val="00E17B65"/>
    <w:rsid w:val="00E17E33"/>
    <w:rsid w:val="00E17F17"/>
    <w:rsid w:val="00E20F04"/>
    <w:rsid w:val="00E211CB"/>
    <w:rsid w:val="00E223D1"/>
    <w:rsid w:val="00E225FA"/>
    <w:rsid w:val="00E22F26"/>
    <w:rsid w:val="00E2615C"/>
    <w:rsid w:val="00E26CB6"/>
    <w:rsid w:val="00E3022E"/>
    <w:rsid w:val="00E311B8"/>
    <w:rsid w:val="00E31C9F"/>
    <w:rsid w:val="00E329C4"/>
    <w:rsid w:val="00E331CB"/>
    <w:rsid w:val="00E33723"/>
    <w:rsid w:val="00E33E95"/>
    <w:rsid w:val="00E34D64"/>
    <w:rsid w:val="00E3517B"/>
    <w:rsid w:val="00E41729"/>
    <w:rsid w:val="00E4211F"/>
    <w:rsid w:val="00E42B18"/>
    <w:rsid w:val="00E433B6"/>
    <w:rsid w:val="00E4343F"/>
    <w:rsid w:val="00E46A6C"/>
    <w:rsid w:val="00E46F1F"/>
    <w:rsid w:val="00E50241"/>
    <w:rsid w:val="00E5135D"/>
    <w:rsid w:val="00E5205E"/>
    <w:rsid w:val="00E573AA"/>
    <w:rsid w:val="00E61FF8"/>
    <w:rsid w:val="00E642F3"/>
    <w:rsid w:val="00E662DB"/>
    <w:rsid w:val="00E66544"/>
    <w:rsid w:val="00E67255"/>
    <w:rsid w:val="00E67D2F"/>
    <w:rsid w:val="00E707AF"/>
    <w:rsid w:val="00E70B42"/>
    <w:rsid w:val="00E70EA9"/>
    <w:rsid w:val="00E7304B"/>
    <w:rsid w:val="00E75265"/>
    <w:rsid w:val="00E76D02"/>
    <w:rsid w:val="00E825EF"/>
    <w:rsid w:val="00E83667"/>
    <w:rsid w:val="00E83685"/>
    <w:rsid w:val="00E83E87"/>
    <w:rsid w:val="00E86C02"/>
    <w:rsid w:val="00E87C78"/>
    <w:rsid w:val="00E911FE"/>
    <w:rsid w:val="00E94B0C"/>
    <w:rsid w:val="00E96F76"/>
    <w:rsid w:val="00EA0FA7"/>
    <w:rsid w:val="00EA19D8"/>
    <w:rsid w:val="00EA3CD3"/>
    <w:rsid w:val="00EA621A"/>
    <w:rsid w:val="00EB1F05"/>
    <w:rsid w:val="00EB2BCF"/>
    <w:rsid w:val="00EB5D24"/>
    <w:rsid w:val="00EB6D6A"/>
    <w:rsid w:val="00EC1D07"/>
    <w:rsid w:val="00EC3F21"/>
    <w:rsid w:val="00EC47E5"/>
    <w:rsid w:val="00EC5A6E"/>
    <w:rsid w:val="00ED14A2"/>
    <w:rsid w:val="00ED1D65"/>
    <w:rsid w:val="00ED1F50"/>
    <w:rsid w:val="00ED2ECB"/>
    <w:rsid w:val="00ED40A5"/>
    <w:rsid w:val="00ED78A6"/>
    <w:rsid w:val="00ED7E76"/>
    <w:rsid w:val="00ED7FEB"/>
    <w:rsid w:val="00EE4077"/>
    <w:rsid w:val="00EE4AF9"/>
    <w:rsid w:val="00EE7355"/>
    <w:rsid w:val="00EE76C7"/>
    <w:rsid w:val="00EF0ED3"/>
    <w:rsid w:val="00EF24D6"/>
    <w:rsid w:val="00EF2A0B"/>
    <w:rsid w:val="00EF3244"/>
    <w:rsid w:val="00EF4732"/>
    <w:rsid w:val="00EF517E"/>
    <w:rsid w:val="00EF5AFF"/>
    <w:rsid w:val="00EF6161"/>
    <w:rsid w:val="00EF7556"/>
    <w:rsid w:val="00F02C76"/>
    <w:rsid w:val="00F04EB1"/>
    <w:rsid w:val="00F064B9"/>
    <w:rsid w:val="00F065CC"/>
    <w:rsid w:val="00F07B97"/>
    <w:rsid w:val="00F114A1"/>
    <w:rsid w:val="00F118E6"/>
    <w:rsid w:val="00F125D5"/>
    <w:rsid w:val="00F160BC"/>
    <w:rsid w:val="00F1663F"/>
    <w:rsid w:val="00F20D0B"/>
    <w:rsid w:val="00F22FFF"/>
    <w:rsid w:val="00F23060"/>
    <w:rsid w:val="00F26882"/>
    <w:rsid w:val="00F30A6E"/>
    <w:rsid w:val="00F30DA7"/>
    <w:rsid w:val="00F3319A"/>
    <w:rsid w:val="00F3503A"/>
    <w:rsid w:val="00F36E42"/>
    <w:rsid w:val="00F37141"/>
    <w:rsid w:val="00F3741F"/>
    <w:rsid w:val="00F3771D"/>
    <w:rsid w:val="00F37A12"/>
    <w:rsid w:val="00F4288E"/>
    <w:rsid w:val="00F43074"/>
    <w:rsid w:val="00F4428A"/>
    <w:rsid w:val="00F44D76"/>
    <w:rsid w:val="00F47764"/>
    <w:rsid w:val="00F53B50"/>
    <w:rsid w:val="00F53C6A"/>
    <w:rsid w:val="00F5738A"/>
    <w:rsid w:val="00F573BE"/>
    <w:rsid w:val="00F60786"/>
    <w:rsid w:val="00F60BC3"/>
    <w:rsid w:val="00F6381F"/>
    <w:rsid w:val="00F63BE6"/>
    <w:rsid w:val="00F63C58"/>
    <w:rsid w:val="00F64759"/>
    <w:rsid w:val="00F66562"/>
    <w:rsid w:val="00F66FD8"/>
    <w:rsid w:val="00F70909"/>
    <w:rsid w:val="00F72BDA"/>
    <w:rsid w:val="00F76496"/>
    <w:rsid w:val="00F8260C"/>
    <w:rsid w:val="00F857E2"/>
    <w:rsid w:val="00F9026B"/>
    <w:rsid w:val="00F918CB"/>
    <w:rsid w:val="00F928E8"/>
    <w:rsid w:val="00F952B6"/>
    <w:rsid w:val="00F96E2D"/>
    <w:rsid w:val="00FA0865"/>
    <w:rsid w:val="00FA0F21"/>
    <w:rsid w:val="00FA1765"/>
    <w:rsid w:val="00FA235B"/>
    <w:rsid w:val="00FA66BE"/>
    <w:rsid w:val="00FA67CC"/>
    <w:rsid w:val="00FA7D3A"/>
    <w:rsid w:val="00FC0881"/>
    <w:rsid w:val="00FC3D03"/>
    <w:rsid w:val="00FC5C57"/>
    <w:rsid w:val="00FC6856"/>
    <w:rsid w:val="00FC70A2"/>
    <w:rsid w:val="00FD0F3B"/>
    <w:rsid w:val="00FD25E0"/>
    <w:rsid w:val="00FD4326"/>
    <w:rsid w:val="00FD7303"/>
    <w:rsid w:val="00FE1DB2"/>
    <w:rsid w:val="00FE30EA"/>
    <w:rsid w:val="00FE369C"/>
    <w:rsid w:val="00FE4676"/>
    <w:rsid w:val="00FE4711"/>
    <w:rsid w:val="00FE6327"/>
    <w:rsid w:val="00FF0F33"/>
    <w:rsid w:val="00FF2575"/>
    <w:rsid w:val="00FF2939"/>
    <w:rsid w:val="00FF4BAB"/>
    <w:rsid w:val="00FF50C4"/>
    <w:rsid w:val="00FF615B"/>
    <w:rsid w:val="00FF6C4E"/>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FF99A2"/>
  <w15:docId w15:val="{9A06EEF0-9BBB-44C3-9D3F-49A6D0C554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Segoe UI" w:eastAsiaTheme="minorHAnsi" w:hAnsi="Segoe UI" w:cs="Segoe UI"/>
        <w:kern w:val="2"/>
        <w:sz w:val="22"/>
        <w:szCs w:val="22"/>
        <w:lang w:val="de-CH" w:eastAsia="en-US" w:bidi="ar-SA"/>
        <w14:ligatures w14:val="standardContextual"/>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493177"/>
    <w:pPr>
      <w:spacing w:line="240" w:lineRule="auto"/>
    </w:pPr>
    <w:rPr>
      <w:lang w:val="it-IT"/>
    </w:rPr>
  </w:style>
  <w:style w:type="paragraph" w:styleId="berschrift1">
    <w:name w:val="heading 1"/>
    <w:basedOn w:val="Standard"/>
    <w:next w:val="Standard"/>
    <w:link w:val="berschrift1Zchn"/>
    <w:uiPriority w:val="9"/>
    <w:qFormat/>
    <w:rsid w:val="00D11B78"/>
    <w:pPr>
      <w:keepNext/>
      <w:keepLines/>
      <w:spacing w:before="240"/>
      <w:outlineLvl w:val="0"/>
    </w:pPr>
    <w:rPr>
      <w:rFonts w:eastAsiaTheme="majorEastAsia" w:cstheme="majorBidi"/>
      <w:b/>
      <w:color w:val="0071B7"/>
      <w:szCs w:val="32"/>
    </w:rPr>
  </w:style>
  <w:style w:type="paragraph" w:styleId="berschrift2">
    <w:name w:val="heading 2"/>
    <w:basedOn w:val="Standard"/>
    <w:next w:val="Standard"/>
    <w:link w:val="berschrift2Zchn"/>
    <w:uiPriority w:val="9"/>
    <w:unhideWhenUsed/>
    <w:qFormat/>
    <w:rsid w:val="00D11B78"/>
    <w:pPr>
      <w:keepNext/>
      <w:keepLines/>
      <w:spacing w:before="240"/>
      <w:outlineLvl w:val="1"/>
    </w:pPr>
    <w:rPr>
      <w:rFonts w:eastAsiaTheme="majorEastAsia" w:cstheme="majorBidi"/>
      <w:b/>
      <w:color w:val="9C9C9C"/>
      <w:szCs w:val="26"/>
    </w:rPr>
  </w:style>
  <w:style w:type="paragraph" w:styleId="berschrift3">
    <w:name w:val="heading 3"/>
    <w:basedOn w:val="Standard"/>
    <w:next w:val="Standard"/>
    <w:link w:val="berschrift3Zchn"/>
    <w:uiPriority w:val="9"/>
    <w:unhideWhenUsed/>
    <w:qFormat/>
    <w:rsid w:val="00F26882"/>
    <w:pPr>
      <w:keepNext/>
      <w:keepLines/>
      <w:spacing w:before="40"/>
      <w:outlineLvl w:val="2"/>
    </w:pPr>
    <w:rPr>
      <w:rFonts w:eastAsiaTheme="majorEastAsia" w:cstheme="majorBidi"/>
      <w:b/>
      <w:sz w:val="20"/>
      <w:szCs w:val="24"/>
    </w:rPr>
  </w:style>
  <w:style w:type="paragraph" w:styleId="berschrift4">
    <w:name w:val="heading 4"/>
    <w:basedOn w:val="Standard"/>
    <w:next w:val="Standard"/>
    <w:link w:val="berschrift4Zchn"/>
    <w:uiPriority w:val="9"/>
    <w:semiHidden/>
    <w:unhideWhenUsed/>
    <w:qFormat/>
    <w:rsid w:val="00391BFE"/>
    <w:pPr>
      <w:keepNext/>
      <w:keepLines/>
      <w:numPr>
        <w:ilvl w:val="3"/>
        <w:numId w:val="1"/>
      </w:numPr>
      <w:spacing w:before="40"/>
      <w:outlineLvl w:val="3"/>
    </w:pPr>
    <w:rPr>
      <w:rFonts w:asciiTheme="majorHAnsi" w:eastAsiaTheme="majorEastAsia" w:hAnsiTheme="majorHAnsi" w:cstheme="majorBidi"/>
      <w:i/>
      <w:iCs/>
      <w:color w:val="2F5496" w:themeColor="accent1" w:themeShade="BF"/>
    </w:rPr>
  </w:style>
  <w:style w:type="paragraph" w:styleId="berschrift5">
    <w:name w:val="heading 5"/>
    <w:basedOn w:val="Standard"/>
    <w:next w:val="Standard"/>
    <w:link w:val="berschrift5Zchn"/>
    <w:uiPriority w:val="9"/>
    <w:semiHidden/>
    <w:unhideWhenUsed/>
    <w:qFormat/>
    <w:rsid w:val="00391BFE"/>
    <w:pPr>
      <w:keepNext/>
      <w:keepLines/>
      <w:numPr>
        <w:ilvl w:val="4"/>
        <w:numId w:val="1"/>
      </w:numPr>
      <w:spacing w:before="40"/>
      <w:outlineLvl w:val="4"/>
    </w:pPr>
    <w:rPr>
      <w:rFonts w:asciiTheme="majorHAnsi" w:eastAsiaTheme="majorEastAsia" w:hAnsiTheme="majorHAnsi" w:cstheme="majorBidi"/>
      <w:color w:val="2F5496" w:themeColor="accent1" w:themeShade="BF"/>
    </w:rPr>
  </w:style>
  <w:style w:type="paragraph" w:styleId="berschrift6">
    <w:name w:val="heading 6"/>
    <w:basedOn w:val="Standard"/>
    <w:next w:val="Standard"/>
    <w:link w:val="berschrift6Zchn"/>
    <w:uiPriority w:val="9"/>
    <w:semiHidden/>
    <w:unhideWhenUsed/>
    <w:qFormat/>
    <w:rsid w:val="00391BFE"/>
    <w:pPr>
      <w:keepNext/>
      <w:keepLines/>
      <w:numPr>
        <w:ilvl w:val="5"/>
        <w:numId w:val="1"/>
      </w:numPr>
      <w:spacing w:before="40"/>
      <w:outlineLvl w:val="5"/>
    </w:pPr>
    <w:rPr>
      <w:rFonts w:asciiTheme="majorHAnsi" w:eastAsiaTheme="majorEastAsia" w:hAnsiTheme="majorHAnsi" w:cstheme="majorBidi"/>
      <w:color w:val="1F3763" w:themeColor="accent1" w:themeShade="7F"/>
    </w:rPr>
  </w:style>
  <w:style w:type="paragraph" w:styleId="berschrift7">
    <w:name w:val="heading 7"/>
    <w:basedOn w:val="Standard"/>
    <w:next w:val="Standard"/>
    <w:link w:val="berschrift7Zchn"/>
    <w:uiPriority w:val="9"/>
    <w:semiHidden/>
    <w:unhideWhenUsed/>
    <w:qFormat/>
    <w:rsid w:val="00391BFE"/>
    <w:pPr>
      <w:keepNext/>
      <w:keepLines/>
      <w:numPr>
        <w:ilvl w:val="6"/>
        <w:numId w:val="1"/>
      </w:numPr>
      <w:spacing w:before="40"/>
      <w:outlineLvl w:val="6"/>
    </w:pPr>
    <w:rPr>
      <w:rFonts w:asciiTheme="majorHAnsi" w:eastAsiaTheme="majorEastAsia" w:hAnsiTheme="majorHAnsi" w:cstheme="majorBidi"/>
      <w:i/>
      <w:iCs/>
      <w:color w:val="1F3763" w:themeColor="accent1" w:themeShade="7F"/>
    </w:rPr>
  </w:style>
  <w:style w:type="paragraph" w:styleId="berschrift8">
    <w:name w:val="heading 8"/>
    <w:basedOn w:val="Standard"/>
    <w:next w:val="Standard"/>
    <w:link w:val="berschrift8Zchn"/>
    <w:uiPriority w:val="9"/>
    <w:semiHidden/>
    <w:unhideWhenUsed/>
    <w:qFormat/>
    <w:rsid w:val="00391BFE"/>
    <w:pPr>
      <w:keepNext/>
      <w:keepLines/>
      <w:numPr>
        <w:ilvl w:val="7"/>
        <w:numId w:val="1"/>
      </w:numPr>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unhideWhenUsed/>
    <w:qFormat/>
    <w:rsid w:val="00391BFE"/>
    <w:pPr>
      <w:keepNext/>
      <w:keepLines/>
      <w:numPr>
        <w:ilvl w:val="8"/>
        <w:numId w:val="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basedOn w:val="Absatz-Standardschriftart"/>
    <w:link w:val="berschrift1"/>
    <w:uiPriority w:val="9"/>
    <w:rsid w:val="00D11B78"/>
    <w:rPr>
      <w:rFonts w:eastAsiaTheme="majorEastAsia" w:cstheme="majorBidi"/>
      <w:b/>
      <w:color w:val="0071B7"/>
      <w:szCs w:val="32"/>
    </w:rPr>
  </w:style>
  <w:style w:type="character" w:customStyle="1" w:styleId="berschrift2Zchn">
    <w:name w:val="Überschrift 2 Zchn"/>
    <w:basedOn w:val="Absatz-Standardschriftart"/>
    <w:link w:val="berschrift2"/>
    <w:uiPriority w:val="9"/>
    <w:rsid w:val="00D11B78"/>
    <w:rPr>
      <w:rFonts w:eastAsiaTheme="majorEastAsia" w:cstheme="majorBidi"/>
      <w:b/>
      <w:color w:val="9C9C9C"/>
      <w:szCs w:val="26"/>
    </w:rPr>
  </w:style>
  <w:style w:type="character" w:customStyle="1" w:styleId="berschrift3Zchn">
    <w:name w:val="Überschrift 3 Zchn"/>
    <w:basedOn w:val="Absatz-Standardschriftart"/>
    <w:link w:val="berschrift3"/>
    <w:uiPriority w:val="9"/>
    <w:rsid w:val="00F26882"/>
    <w:rPr>
      <w:rFonts w:eastAsiaTheme="majorEastAsia" w:cstheme="majorBidi"/>
      <w:b/>
      <w:sz w:val="20"/>
      <w:szCs w:val="24"/>
    </w:rPr>
  </w:style>
  <w:style w:type="character" w:customStyle="1" w:styleId="berschrift4Zchn">
    <w:name w:val="Überschrift 4 Zchn"/>
    <w:basedOn w:val="Absatz-Standardschriftart"/>
    <w:link w:val="berschrift4"/>
    <w:uiPriority w:val="9"/>
    <w:semiHidden/>
    <w:rsid w:val="00391BFE"/>
    <w:rPr>
      <w:rFonts w:asciiTheme="majorHAnsi" w:eastAsiaTheme="majorEastAsia" w:hAnsiTheme="majorHAnsi" w:cstheme="majorBidi"/>
      <w:i/>
      <w:iCs/>
      <w:color w:val="2F5496" w:themeColor="accent1" w:themeShade="BF"/>
    </w:rPr>
  </w:style>
  <w:style w:type="character" w:customStyle="1" w:styleId="berschrift5Zchn">
    <w:name w:val="Überschrift 5 Zchn"/>
    <w:basedOn w:val="Absatz-Standardschriftart"/>
    <w:link w:val="berschrift5"/>
    <w:uiPriority w:val="9"/>
    <w:semiHidden/>
    <w:rsid w:val="00391BFE"/>
    <w:rPr>
      <w:rFonts w:asciiTheme="majorHAnsi" w:eastAsiaTheme="majorEastAsia" w:hAnsiTheme="majorHAnsi" w:cstheme="majorBidi"/>
      <w:color w:val="2F5496" w:themeColor="accent1" w:themeShade="BF"/>
    </w:rPr>
  </w:style>
  <w:style w:type="character" w:customStyle="1" w:styleId="berschrift6Zchn">
    <w:name w:val="Überschrift 6 Zchn"/>
    <w:basedOn w:val="Absatz-Standardschriftart"/>
    <w:link w:val="berschrift6"/>
    <w:uiPriority w:val="9"/>
    <w:semiHidden/>
    <w:rsid w:val="00391BFE"/>
    <w:rPr>
      <w:rFonts w:asciiTheme="majorHAnsi" w:eastAsiaTheme="majorEastAsia" w:hAnsiTheme="majorHAnsi" w:cstheme="majorBidi"/>
      <w:color w:val="1F3763" w:themeColor="accent1" w:themeShade="7F"/>
    </w:rPr>
  </w:style>
  <w:style w:type="character" w:customStyle="1" w:styleId="berschrift7Zchn">
    <w:name w:val="Überschrift 7 Zchn"/>
    <w:basedOn w:val="Absatz-Standardschriftart"/>
    <w:link w:val="berschrift7"/>
    <w:uiPriority w:val="9"/>
    <w:semiHidden/>
    <w:rsid w:val="00391BFE"/>
    <w:rPr>
      <w:rFonts w:asciiTheme="majorHAnsi" w:eastAsiaTheme="majorEastAsia" w:hAnsiTheme="majorHAnsi" w:cstheme="majorBidi"/>
      <w:i/>
      <w:iCs/>
      <w:color w:val="1F3763" w:themeColor="accent1" w:themeShade="7F"/>
    </w:rPr>
  </w:style>
  <w:style w:type="character" w:customStyle="1" w:styleId="berschrift8Zchn">
    <w:name w:val="Überschrift 8 Zchn"/>
    <w:basedOn w:val="Absatz-Standardschriftart"/>
    <w:link w:val="berschrift8"/>
    <w:uiPriority w:val="9"/>
    <w:semiHidden/>
    <w:rsid w:val="00391BFE"/>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391BFE"/>
    <w:rPr>
      <w:rFonts w:asciiTheme="majorHAnsi" w:eastAsiaTheme="majorEastAsia" w:hAnsiTheme="majorHAnsi" w:cstheme="majorBidi"/>
      <w:i/>
      <w:iCs/>
      <w:color w:val="272727" w:themeColor="text1" w:themeTint="D8"/>
      <w:sz w:val="21"/>
      <w:szCs w:val="21"/>
    </w:rPr>
  </w:style>
  <w:style w:type="table" w:customStyle="1" w:styleId="Tabellenraster2">
    <w:name w:val="Tabellenraster2"/>
    <w:basedOn w:val="NormaleTabelle"/>
    <w:next w:val="Tabellenraster"/>
    <w:uiPriority w:val="59"/>
    <w:rsid w:val="00391BFE"/>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enraster">
    <w:name w:val="Table Grid"/>
    <w:basedOn w:val="NormaleTabelle"/>
    <w:uiPriority w:val="39"/>
    <w:rsid w:val="00391BFE"/>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Kopfzeile">
    <w:name w:val="header"/>
    <w:basedOn w:val="Standard"/>
    <w:link w:val="KopfzeileZchn"/>
    <w:uiPriority w:val="99"/>
    <w:unhideWhenUsed/>
    <w:rsid w:val="00391BFE"/>
    <w:pPr>
      <w:tabs>
        <w:tab w:val="center" w:pos="4536"/>
        <w:tab w:val="right" w:pos="9072"/>
      </w:tabs>
    </w:pPr>
  </w:style>
  <w:style w:type="character" w:customStyle="1" w:styleId="KopfzeileZchn">
    <w:name w:val="Kopfzeile Zchn"/>
    <w:basedOn w:val="Absatz-Standardschriftart"/>
    <w:link w:val="Kopfzeile"/>
    <w:uiPriority w:val="99"/>
    <w:rsid w:val="00391BFE"/>
  </w:style>
  <w:style w:type="paragraph" w:styleId="Fuzeile">
    <w:name w:val="footer"/>
    <w:basedOn w:val="Standard"/>
    <w:link w:val="FuzeileZchn"/>
    <w:unhideWhenUsed/>
    <w:rsid w:val="00391BFE"/>
    <w:pPr>
      <w:tabs>
        <w:tab w:val="center" w:pos="4536"/>
        <w:tab w:val="right" w:pos="9072"/>
      </w:tabs>
    </w:pPr>
  </w:style>
  <w:style w:type="character" w:customStyle="1" w:styleId="FuzeileZchn">
    <w:name w:val="Fußzeile Zchn"/>
    <w:basedOn w:val="Absatz-Standardschriftart"/>
    <w:link w:val="Fuzeile"/>
    <w:rsid w:val="00391BFE"/>
  </w:style>
  <w:style w:type="paragraph" w:customStyle="1" w:styleId="TitelI">
    <w:name w:val="Titel I"/>
    <w:basedOn w:val="Standard"/>
    <w:next w:val="Standard"/>
    <w:uiPriority w:val="1"/>
    <w:rsid w:val="00391BFE"/>
    <w:pPr>
      <w:keepNext/>
      <w:suppressAutoHyphens/>
      <w:spacing w:before="360" w:line="276" w:lineRule="auto"/>
    </w:pPr>
    <w:rPr>
      <w:rFonts w:eastAsia="Century Gothic" w:cs="Times New Roman"/>
      <w:b/>
      <w:kern w:val="0"/>
      <w:sz w:val="30"/>
      <w:szCs w:val="20"/>
      <w:lang w:eastAsia="de-CH"/>
    </w:rPr>
  </w:style>
  <w:style w:type="paragraph" w:styleId="Inhaltsverzeichnisberschrift">
    <w:name w:val="TOC Heading"/>
    <w:basedOn w:val="berschrift1"/>
    <w:next w:val="Standard"/>
    <w:uiPriority w:val="39"/>
    <w:unhideWhenUsed/>
    <w:qFormat/>
    <w:rsid w:val="009973CC"/>
    <w:pPr>
      <w:spacing w:line="259" w:lineRule="auto"/>
      <w:outlineLvl w:val="9"/>
    </w:pPr>
    <w:rPr>
      <w:kern w:val="0"/>
      <w:lang w:eastAsia="de-CH"/>
    </w:rPr>
  </w:style>
  <w:style w:type="paragraph" w:styleId="Verzeichnis1">
    <w:name w:val="toc 1"/>
    <w:basedOn w:val="Standard"/>
    <w:next w:val="Standard"/>
    <w:autoRedefine/>
    <w:uiPriority w:val="39"/>
    <w:unhideWhenUsed/>
    <w:rsid w:val="004E64C4"/>
    <w:pPr>
      <w:tabs>
        <w:tab w:val="right" w:leader="dot" w:pos="9810"/>
      </w:tabs>
      <w:spacing w:after="100"/>
    </w:pPr>
  </w:style>
  <w:style w:type="character" w:styleId="Hyperlink">
    <w:name w:val="Hyperlink"/>
    <w:basedOn w:val="Absatz-Standardschriftart"/>
    <w:uiPriority w:val="99"/>
    <w:unhideWhenUsed/>
    <w:rsid w:val="009973CC"/>
    <w:rPr>
      <w:color w:val="0563C1" w:themeColor="hyperlink"/>
      <w:u w:val="single"/>
    </w:rPr>
  </w:style>
  <w:style w:type="paragraph" w:styleId="Verzeichnis2">
    <w:name w:val="toc 2"/>
    <w:basedOn w:val="Standard"/>
    <w:next w:val="Standard"/>
    <w:autoRedefine/>
    <w:uiPriority w:val="39"/>
    <w:unhideWhenUsed/>
    <w:rsid w:val="0003239B"/>
    <w:pPr>
      <w:tabs>
        <w:tab w:val="right" w:leader="dot" w:pos="9810"/>
      </w:tabs>
      <w:spacing w:after="100"/>
      <w:ind w:left="426"/>
    </w:pPr>
  </w:style>
  <w:style w:type="paragraph" w:styleId="Funotentext">
    <w:name w:val="footnote text"/>
    <w:basedOn w:val="Standard"/>
    <w:link w:val="FunotentextZchn"/>
    <w:uiPriority w:val="99"/>
    <w:unhideWhenUsed/>
    <w:rsid w:val="00184EFA"/>
    <w:rPr>
      <w:sz w:val="20"/>
      <w:szCs w:val="20"/>
    </w:rPr>
  </w:style>
  <w:style w:type="character" w:customStyle="1" w:styleId="FunotentextZchn">
    <w:name w:val="Fußnotentext Zchn"/>
    <w:basedOn w:val="Absatz-Standardschriftart"/>
    <w:link w:val="Funotentext"/>
    <w:uiPriority w:val="99"/>
    <w:rsid w:val="00184EFA"/>
    <w:rPr>
      <w:sz w:val="20"/>
      <w:szCs w:val="20"/>
    </w:rPr>
  </w:style>
  <w:style w:type="character" w:styleId="Funotenzeichen">
    <w:name w:val="footnote reference"/>
    <w:uiPriority w:val="99"/>
    <w:unhideWhenUsed/>
    <w:rsid w:val="00184EFA"/>
    <w:rPr>
      <w:vertAlign w:val="superscript"/>
    </w:rPr>
  </w:style>
  <w:style w:type="table" w:customStyle="1" w:styleId="Tabellenraster21">
    <w:name w:val="Tabellenraster21"/>
    <w:basedOn w:val="NormaleTabelle"/>
    <w:next w:val="Tabellenraster"/>
    <w:uiPriority w:val="59"/>
    <w:rsid w:val="00184EFA"/>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erzeichnis3">
    <w:name w:val="toc 3"/>
    <w:basedOn w:val="Standard"/>
    <w:next w:val="Standard"/>
    <w:autoRedefine/>
    <w:uiPriority w:val="39"/>
    <w:unhideWhenUsed/>
    <w:rsid w:val="0003239B"/>
    <w:pPr>
      <w:tabs>
        <w:tab w:val="right" w:leader="dot" w:pos="9810"/>
      </w:tabs>
      <w:spacing w:after="100"/>
      <w:ind w:left="851"/>
    </w:pPr>
  </w:style>
  <w:style w:type="paragraph" w:styleId="Listenabsatz">
    <w:name w:val="List Paragraph"/>
    <w:basedOn w:val="Standard"/>
    <w:link w:val="ListenabsatzZchn"/>
    <w:uiPriority w:val="34"/>
    <w:qFormat/>
    <w:rsid w:val="00384C3C"/>
    <w:pPr>
      <w:ind w:left="720"/>
      <w:contextualSpacing/>
    </w:pPr>
  </w:style>
  <w:style w:type="character" w:styleId="Platzhaltertext">
    <w:name w:val="Placeholder Text"/>
    <w:basedOn w:val="Absatz-Standardschriftart"/>
    <w:uiPriority w:val="99"/>
    <w:semiHidden/>
    <w:rsid w:val="0076667A"/>
    <w:rPr>
      <w:color w:val="808080"/>
    </w:rPr>
  </w:style>
  <w:style w:type="character" w:customStyle="1" w:styleId="TextfeldFormular">
    <w:name w:val="Textfeld Formular"/>
    <w:basedOn w:val="Absatz-Standardschriftart"/>
    <w:uiPriority w:val="1"/>
    <w:rsid w:val="0076667A"/>
    <w:rPr>
      <w:rFonts w:ascii="Arial" w:hAnsi="Arial"/>
      <w:color w:val="auto"/>
      <w:sz w:val="22"/>
    </w:rPr>
  </w:style>
  <w:style w:type="character" w:styleId="BesuchterLink">
    <w:name w:val="FollowedHyperlink"/>
    <w:basedOn w:val="Absatz-Standardschriftart"/>
    <w:uiPriority w:val="99"/>
    <w:semiHidden/>
    <w:unhideWhenUsed/>
    <w:rsid w:val="00BC5164"/>
    <w:rPr>
      <w:color w:val="954F72" w:themeColor="followedHyperlink"/>
      <w:u w:val="single"/>
    </w:rPr>
  </w:style>
  <w:style w:type="paragraph" w:styleId="berarbeitung">
    <w:name w:val="Revision"/>
    <w:hidden/>
    <w:uiPriority w:val="99"/>
    <w:semiHidden/>
    <w:rsid w:val="00F3319A"/>
    <w:pPr>
      <w:spacing w:line="240" w:lineRule="auto"/>
    </w:pPr>
  </w:style>
  <w:style w:type="paragraph" w:styleId="Titel">
    <w:name w:val="Title"/>
    <w:basedOn w:val="Standard"/>
    <w:next w:val="Standard"/>
    <w:link w:val="TitelZchn"/>
    <w:uiPriority w:val="10"/>
    <w:qFormat/>
    <w:rsid w:val="00D11B78"/>
    <w:pPr>
      <w:spacing w:before="240" w:after="360"/>
      <w:contextualSpacing/>
    </w:pPr>
    <w:rPr>
      <w:rFonts w:eastAsiaTheme="majorEastAsia" w:cstheme="majorBidi"/>
      <w:b/>
      <w:color w:val="0071B7"/>
      <w:spacing w:val="-5"/>
      <w:kern w:val="28"/>
      <w:sz w:val="36"/>
      <w:szCs w:val="56"/>
    </w:rPr>
  </w:style>
  <w:style w:type="character" w:customStyle="1" w:styleId="TitelZchn">
    <w:name w:val="Titel Zchn"/>
    <w:basedOn w:val="Absatz-Standardschriftart"/>
    <w:link w:val="Titel"/>
    <w:uiPriority w:val="10"/>
    <w:rsid w:val="00D11B78"/>
    <w:rPr>
      <w:rFonts w:eastAsiaTheme="majorEastAsia" w:cstheme="majorBidi"/>
      <w:b/>
      <w:color w:val="0071B7"/>
      <w:spacing w:val="-5"/>
      <w:kern w:val="28"/>
      <w:sz w:val="36"/>
      <w:szCs w:val="56"/>
    </w:rPr>
  </w:style>
  <w:style w:type="character" w:customStyle="1" w:styleId="normaltextrun">
    <w:name w:val="normaltextrun"/>
    <w:basedOn w:val="Absatz-Standardschriftart"/>
    <w:rsid w:val="008B26B6"/>
  </w:style>
  <w:style w:type="character" w:customStyle="1" w:styleId="eop">
    <w:name w:val="eop"/>
    <w:basedOn w:val="Absatz-Standardschriftart"/>
    <w:rsid w:val="008B26B6"/>
  </w:style>
  <w:style w:type="character" w:customStyle="1" w:styleId="ListenabsatzZchn">
    <w:name w:val="Listenabsatz Zchn"/>
    <w:basedOn w:val="Absatz-Standardschriftart"/>
    <w:link w:val="Listenabsatz"/>
    <w:uiPriority w:val="34"/>
    <w:rsid w:val="00A62BD5"/>
  </w:style>
  <w:style w:type="character" w:styleId="NichtaufgelsteErwhnung">
    <w:name w:val="Unresolved Mention"/>
    <w:basedOn w:val="Absatz-Standardschriftart"/>
    <w:uiPriority w:val="99"/>
    <w:semiHidden/>
    <w:unhideWhenUsed/>
    <w:rsid w:val="00B14C4E"/>
    <w:rPr>
      <w:color w:val="605E5C"/>
      <w:shd w:val="clear" w:color="auto" w:fill="E1DFDD"/>
    </w:rPr>
  </w:style>
  <w:style w:type="paragraph" w:customStyle="1" w:styleId="Liste1">
    <w:name w:val="Liste 1."/>
    <w:basedOn w:val="Standard"/>
    <w:uiPriority w:val="1"/>
    <w:qFormat/>
    <w:rsid w:val="00D50E6F"/>
    <w:pPr>
      <w:numPr>
        <w:numId w:val="11"/>
      </w:numPr>
      <w:spacing w:after="120"/>
    </w:pPr>
    <w:rPr>
      <w:rFonts w:ascii="Arial" w:eastAsia="Times New Roman" w:hAnsi="Arial" w:cs="Times New Roman"/>
      <w:kern w:val="0"/>
      <w:sz w:val="20"/>
      <w:szCs w:val="20"/>
      <w:lang w:val="it-CH" w:eastAsia="de-CH"/>
      <w14:ligatures w14:val="none"/>
    </w:rPr>
  </w:style>
  <w:style w:type="paragraph" w:customStyle="1" w:styleId="Listea">
    <w:name w:val="Liste a)"/>
    <w:basedOn w:val="Standard"/>
    <w:uiPriority w:val="1"/>
    <w:qFormat/>
    <w:rsid w:val="00E61FF8"/>
    <w:pPr>
      <w:numPr>
        <w:numId w:val="12"/>
      </w:numPr>
      <w:spacing w:after="120"/>
    </w:pPr>
    <w:rPr>
      <w:rFonts w:ascii="Arial" w:eastAsia="Times New Roman" w:hAnsi="Arial" w:cs="Times New Roman"/>
      <w:kern w:val="0"/>
      <w:sz w:val="20"/>
      <w:szCs w:val="20"/>
      <w:lang w:val="it-CH" w:eastAsia="de-CH"/>
      <w14:ligatures w14:val="none"/>
    </w:rPr>
  </w:style>
  <w:style w:type="paragraph" w:customStyle="1" w:styleId="ListePunktI">
    <w:name w:val="Liste Punkt I"/>
    <w:basedOn w:val="Standard"/>
    <w:uiPriority w:val="1"/>
    <w:qFormat/>
    <w:rsid w:val="005B6F2D"/>
    <w:pPr>
      <w:numPr>
        <w:numId w:val="13"/>
      </w:numPr>
      <w:spacing w:after="120"/>
    </w:pPr>
    <w:rPr>
      <w:rFonts w:ascii="Arial" w:eastAsia="Times New Roman" w:hAnsi="Arial" w:cs="Times New Roman"/>
      <w:kern w:val="0"/>
      <w:sz w:val="20"/>
      <w:szCs w:val="20"/>
      <w:lang w:val="it-CH" w:eastAsia="de-CH"/>
      <w14:ligatures w14:val="none"/>
    </w:rPr>
  </w:style>
  <w:style w:type="paragraph" w:customStyle="1" w:styleId="ListePunktII">
    <w:name w:val="Liste Punkt II"/>
    <w:basedOn w:val="Standard"/>
    <w:uiPriority w:val="1"/>
    <w:qFormat/>
    <w:rsid w:val="00B62FAD"/>
    <w:pPr>
      <w:numPr>
        <w:numId w:val="14"/>
      </w:numPr>
      <w:spacing w:after="120"/>
    </w:pPr>
    <w:rPr>
      <w:rFonts w:ascii="Arial" w:eastAsia="Times New Roman" w:hAnsi="Arial" w:cs="Times New Roman"/>
      <w:kern w:val="0"/>
      <w:sz w:val="20"/>
      <w:szCs w:val="20"/>
      <w:lang w:val="it-CH" w:eastAsia="de-CH"/>
      <w14:ligatures w14:val="none"/>
    </w:rPr>
  </w:style>
  <w:style w:type="paragraph" w:customStyle="1" w:styleId="ListeStrichI">
    <w:name w:val="Liste Strich I"/>
    <w:basedOn w:val="Standard"/>
    <w:uiPriority w:val="1"/>
    <w:qFormat/>
    <w:rsid w:val="00C517EA"/>
    <w:pPr>
      <w:numPr>
        <w:numId w:val="15"/>
      </w:numPr>
      <w:spacing w:after="120"/>
    </w:pPr>
    <w:rPr>
      <w:rFonts w:ascii="Arial" w:eastAsia="Times New Roman" w:hAnsi="Arial" w:cs="Times New Roman"/>
      <w:kern w:val="0"/>
      <w:sz w:val="20"/>
      <w:szCs w:val="20"/>
      <w:lang w:val="it-CH" w:eastAsia="de-CH"/>
      <w14:ligatures w14:val="none"/>
    </w:rPr>
  </w:style>
  <w:style w:type="character" w:styleId="Kommentarzeichen">
    <w:name w:val="annotation reference"/>
    <w:basedOn w:val="Absatz-Standardschriftart"/>
    <w:uiPriority w:val="99"/>
    <w:semiHidden/>
    <w:unhideWhenUsed/>
    <w:rsid w:val="00F22FFF"/>
    <w:rPr>
      <w:sz w:val="16"/>
      <w:szCs w:val="16"/>
    </w:rPr>
  </w:style>
  <w:style w:type="paragraph" w:styleId="Kommentartext">
    <w:name w:val="annotation text"/>
    <w:basedOn w:val="Standard"/>
    <w:link w:val="KommentartextZchn"/>
    <w:uiPriority w:val="99"/>
    <w:semiHidden/>
    <w:unhideWhenUsed/>
    <w:rsid w:val="00F22FFF"/>
    <w:rPr>
      <w:sz w:val="20"/>
      <w:szCs w:val="20"/>
    </w:rPr>
  </w:style>
  <w:style w:type="character" w:customStyle="1" w:styleId="KommentartextZchn">
    <w:name w:val="Kommentartext Zchn"/>
    <w:basedOn w:val="Absatz-Standardschriftart"/>
    <w:link w:val="Kommentartext"/>
    <w:uiPriority w:val="99"/>
    <w:semiHidden/>
    <w:rsid w:val="00F22FFF"/>
    <w:rPr>
      <w:sz w:val="20"/>
      <w:szCs w:val="20"/>
    </w:rPr>
  </w:style>
  <w:style w:type="paragraph" w:styleId="Kommentarthema">
    <w:name w:val="annotation subject"/>
    <w:basedOn w:val="Kommentartext"/>
    <w:next w:val="Kommentartext"/>
    <w:link w:val="KommentarthemaZchn"/>
    <w:uiPriority w:val="99"/>
    <w:semiHidden/>
    <w:unhideWhenUsed/>
    <w:rsid w:val="00F22FFF"/>
    <w:rPr>
      <w:b/>
      <w:bCs/>
    </w:rPr>
  </w:style>
  <w:style w:type="character" w:customStyle="1" w:styleId="KommentarthemaZchn">
    <w:name w:val="Kommentarthema Zchn"/>
    <w:basedOn w:val="KommentartextZchn"/>
    <w:link w:val="Kommentarthema"/>
    <w:uiPriority w:val="99"/>
    <w:semiHidden/>
    <w:rsid w:val="00F22FFF"/>
    <w:rPr>
      <w:b/>
      <w:bCs/>
      <w:sz w:val="20"/>
      <w:szCs w:val="20"/>
    </w:rPr>
  </w:style>
  <w:style w:type="paragraph" w:customStyle="1" w:styleId="Aufzhlung">
    <w:name w:val="Aufzählung"/>
    <w:basedOn w:val="Listenabsatz"/>
    <w:qFormat/>
    <w:rsid w:val="00292433"/>
    <w:pPr>
      <w:numPr>
        <w:numId w:val="20"/>
      </w:numPr>
      <w:tabs>
        <w:tab w:val="left" w:pos="1634"/>
      </w:tabs>
      <w:spacing w:line="276" w:lineRule="auto"/>
    </w:pPr>
    <w:rPr>
      <w:rFonts w:ascii="Arial" w:eastAsiaTheme="minorEastAsia" w:hAnsi="Arial" w:cstheme="minorBidi"/>
      <w:kern w:val="0"/>
      <w:lang w:val="it-CH" w:eastAsia="de-CH"/>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83580309">
      <w:bodyDiv w:val="1"/>
      <w:marLeft w:val="0"/>
      <w:marRight w:val="0"/>
      <w:marTop w:val="0"/>
      <w:marBottom w:val="0"/>
      <w:divBdr>
        <w:top w:val="none" w:sz="0" w:space="0" w:color="auto"/>
        <w:left w:val="none" w:sz="0" w:space="0" w:color="auto"/>
        <w:bottom w:val="none" w:sz="0" w:space="0" w:color="auto"/>
        <w:right w:val="none" w:sz="0" w:space="0" w:color="auto"/>
      </w:divBdr>
      <w:divsChild>
        <w:div w:id="178009727">
          <w:marLeft w:val="0"/>
          <w:marRight w:val="0"/>
          <w:marTop w:val="0"/>
          <w:marBottom w:val="0"/>
          <w:divBdr>
            <w:top w:val="none" w:sz="0" w:space="0" w:color="auto"/>
            <w:left w:val="none" w:sz="0" w:space="0" w:color="auto"/>
            <w:bottom w:val="none" w:sz="0" w:space="0" w:color="auto"/>
            <w:right w:val="none" w:sz="0" w:space="0" w:color="auto"/>
          </w:divBdr>
          <w:divsChild>
            <w:div w:id="2107193989">
              <w:marLeft w:val="0"/>
              <w:marRight w:val="0"/>
              <w:marTop w:val="0"/>
              <w:marBottom w:val="0"/>
              <w:divBdr>
                <w:top w:val="none" w:sz="0" w:space="0" w:color="auto"/>
                <w:left w:val="none" w:sz="0" w:space="0" w:color="auto"/>
                <w:bottom w:val="none" w:sz="0" w:space="0" w:color="auto"/>
                <w:right w:val="none" w:sz="0" w:space="0" w:color="auto"/>
              </w:divBdr>
              <w:divsChild>
                <w:div w:id="2007438357">
                  <w:marLeft w:val="0"/>
                  <w:marRight w:val="0"/>
                  <w:marTop w:val="0"/>
                  <w:marBottom w:val="0"/>
                  <w:divBdr>
                    <w:top w:val="none" w:sz="0" w:space="0" w:color="auto"/>
                    <w:left w:val="none" w:sz="0" w:space="0" w:color="auto"/>
                    <w:bottom w:val="none" w:sz="0" w:space="0" w:color="auto"/>
                    <w:right w:val="none" w:sz="0" w:space="0" w:color="auto"/>
                  </w:divBdr>
                  <w:divsChild>
                    <w:div w:id="1520663173">
                      <w:marLeft w:val="0"/>
                      <w:marRight w:val="0"/>
                      <w:marTop w:val="0"/>
                      <w:marBottom w:val="0"/>
                      <w:divBdr>
                        <w:top w:val="none" w:sz="0" w:space="0" w:color="auto"/>
                        <w:left w:val="none" w:sz="0" w:space="0" w:color="auto"/>
                        <w:bottom w:val="none" w:sz="0" w:space="0" w:color="auto"/>
                        <w:right w:val="none" w:sz="0" w:space="0" w:color="auto"/>
                      </w:divBdr>
                      <w:divsChild>
                        <w:div w:id="2122218770">
                          <w:marLeft w:val="0"/>
                          <w:marRight w:val="0"/>
                          <w:marTop w:val="0"/>
                          <w:marBottom w:val="0"/>
                          <w:divBdr>
                            <w:top w:val="none" w:sz="0" w:space="0" w:color="auto"/>
                            <w:left w:val="none" w:sz="0" w:space="0" w:color="auto"/>
                            <w:bottom w:val="none" w:sz="0" w:space="0" w:color="auto"/>
                            <w:right w:val="none" w:sz="0" w:space="0" w:color="auto"/>
                          </w:divBdr>
                          <w:divsChild>
                            <w:div w:id="666716358">
                              <w:marLeft w:val="0"/>
                              <w:marRight w:val="0"/>
                              <w:marTop w:val="0"/>
                              <w:marBottom w:val="0"/>
                              <w:divBdr>
                                <w:top w:val="none" w:sz="0" w:space="0" w:color="auto"/>
                                <w:left w:val="none" w:sz="0" w:space="0" w:color="auto"/>
                                <w:bottom w:val="none" w:sz="0" w:space="0" w:color="auto"/>
                                <w:right w:val="none" w:sz="0" w:space="0" w:color="auto"/>
                              </w:divBdr>
                              <w:divsChild>
                                <w:div w:id="861091278">
                                  <w:marLeft w:val="0"/>
                                  <w:marRight w:val="0"/>
                                  <w:marTop w:val="0"/>
                                  <w:marBottom w:val="0"/>
                                  <w:divBdr>
                                    <w:top w:val="none" w:sz="0" w:space="0" w:color="auto"/>
                                    <w:left w:val="none" w:sz="0" w:space="0" w:color="auto"/>
                                    <w:bottom w:val="none" w:sz="0" w:space="0" w:color="auto"/>
                                    <w:right w:val="none" w:sz="0" w:space="0" w:color="auto"/>
                                  </w:divBdr>
                                  <w:divsChild>
                                    <w:div w:id="1085685359">
                                      <w:marLeft w:val="0"/>
                                      <w:marRight w:val="0"/>
                                      <w:marTop w:val="0"/>
                                      <w:marBottom w:val="0"/>
                                      <w:divBdr>
                                        <w:top w:val="none" w:sz="0" w:space="0" w:color="auto"/>
                                        <w:left w:val="none" w:sz="0" w:space="0" w:color="auto"/>
                                        <w:bottom w:val="none" w:sz="0" w:space="0" w:color="auto"/>
                                        <w:right w:val="none" w:sz="0" w:space="0" w:color="auto"/>
                                      </w:divBdr>
                                      <w:divsChild>
                                        <w:div w:id="678889728">
                                          <w:marLeft w:val="0"/>
                                          <w:marRight w:val="0"/>
                                          <w:marTop w:val="0"/>
                                          <w:marBottom w:val="0"/>
                                          <w:divBdr>
                                            <w:top w:val="none" w:sz="0" w:space="0" w:color="auto"/>
                                            <w:left w:val="none" w:sz="0" w:space="0" w:color="auto"/>
                                            <w:bottom w:val="none" w:sz="0" w:space="0" w:color="auto"/>
                                            <w:right w:val="none" w:sz="0" w:space="0" w:color="auto"/>
                                          </w:divBdr>
                                          <w:divsChild>
                                            <w:div w:id="708804501">
                                              <w:marLeft w:val="0"/>
                                              <w:marRight w:val="0"/>
                                              <w:marTop w:val="0"/>
                                              <w:marBottom w:val="0"/>
                                              <w:divBdr>
                                                <w:top w:val="none" w:sz="0" w:space="0" w:color="auto"/>
                                                <w:left w:val="none" w:sz="0" w:space="0" w:color="auto"/>
                                                <w:bottom w:val="none" w:sz="0" w:space="0" w:color="auto"/>
                                                <w:right w:val="none" w:sz="0" w:space="0" w:color="auto"/>
                                              </w:divBdr>
                                              <w:divsChild>
                                                <w:div w:id="666179059">
                                                  <w:marLeft w:val="0"/>
                                                  <w:marRight w:val="0"/>
                                                  <w:marTop w:val="0"/>
                                                  <w:marBottom w:val="0"/>
                                                  <w:divBdr>
                                                    <w:top w:val="none" w:sz="0" w:space="0" w:color="auto"/>
                                                    <w:left w:val="none" w:sz="0" w:space="0" w:color="auto"/>
                                                    <w:bottom w:val="none" w:sz="0" w:space="0" w:color="auto"/>
                                                    <w:right w:val="none" w:sz="0" w:space="0" w:color="auto"/>
                                                  </w:divBdr>
                                                  <w:divsChild>
                                                    <w:div w:id="1533230012">
                                                      <w:marLeft w:val="0"/>
                                                      <w:marRight w:val="0"/>
                                                      <w:marTop w:val="0"/>
                                                      <w:marBottom w:val="0"/>
                                                      <w:divBdr>
                                                        <w:top w:val="none" w:sz="0" w:space="0" w:color="auto"/>
                                                        <w:left w:val="none" w:sz="0" w:space="0" w:color="auto"/>
                                                        <w:bottom w:val="none" w:sz="0" w:space="0" w:color="auto"/>
                                                        <w:right w:val="none" w:sz="0" w:space="0" w:color="auto"/>
                                                      </w:divBdr>
                                                      <w:divsChild>
                                                        <w:div w:id="823547722">
                                                          <w:marLeft w:val="0"/>
                                                          <w:marRight w:val="0"/>
                                                          <w:marTop w:val="0"/>
                                                          <w:marBottom w:val="0"/>
                                                          <w:divBdr>
                                                            <w:top w:val="none" w:sz="0" w:space="0" w:color="auto"/>
                                                            <w:left w:val="none" w:sz="0" w:space="0" w:color="auto"/>
                                                            <w:bottom w:val="none" w:sz="0" w:space="0" w:color="auto"/>
                                                            <w:right w:val="none" w:sz="0" w:space="0" w:color="auto"/>
                                                          </w:divBdr>
                                                          <w:divsChild>
                                                            <w:div w:id="1737439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yperlink" Target="http://www.polybau.ch" TargetMode="Externa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5.xml"/><Relationship Id="rId25" Type="http://schemas.openxmlformats.org/officeDocument/2006/relationships/footer" Target="footer5.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hyperlink" Target="http://www.polybau.ch" TargetMode="Externa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4.xm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hyperlink" Target="http://www.polybau.ch" TargetMode="External"/><Relationship Id="rId10" Type="http://schemas.openxmlformats.org/officeDocument/2006/relationships/endnotes" Target="endnotes.xml"/><Relationship Id="rId19" Type="http://schemas.openxmlformats.org/officeDocument/2006/relationships/header" Target="header6.xm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header" Target="header7.xml"/><Relationship Id="rId27" Type="http://schemas.openxmlformats.org/officeDocument/2006/relationships/hyperlink" Target="http://www.absturzrisiko.ch" TargetMode="External"/><Relationship Id="rId30" Type="http://schemas.openxmlformats.org/officeDocument/2006/relationships/header" Target="header11.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3" Type="http://schemas.openxmlformats.org/officeDocument/2006/relationships/hyperlink" Target="https://polybau.ch" TargetMode="External"/><Relationship Id="rId2" Type="http://schemas.openxmlformats.org/officeDocument/2006/relationships/hyperlink" Target="mailto:info@polybau.ch" TargetMode="External"/><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polybau.ch/"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685FFF30CF9948F99B61A47C10E289A4"/>
        <w:category>
          <w:name w:val="Allgemein"/>
          <w:gallery w:val="placeholder"/>
        </w:category>
        <w:types>
          <w:type w:val="bbPlcHdr"/>
        </w:types>
        <w:behaviors>
          <w:behavior w:val="content"/>
        </w:behaviors>
        <w:guid w:val="{7EDCCD9D-F829-4244-AC88-C77BBC80E9A7}"/>
      </w:docPartPr>
      <w:docPartBody>
        <w:p w:rsidR="00500413" w:rsidRDefault="00500413" w:rsidP="00500413">
          <w:pPr>
            <w:pStyle w:val="685FFF30CF9948F99B61A47C10E289A4"/>
          </w:pPr>
          <w:r w:rsidRPr="00593892">
            <w:rPr>
              <w:rStyle w:val="Platzhaltertext"/>
              <w:rFonts w:eastAsia="Century Gothic"/>
            </w:rPr>
            <w:t>Fare clic qui per inserire il testo.</w:t>
          </w:r>
        </w:p>
      </w:docPartBody>
    </w:docPart>
    <w:docPart>
      <w:docPartPr>
        <w:name w:val="4E2ADD979CCA411F8126B59CF6B435C5"/>
        <w:category>
          <w:name w:val="Allgemein"/>
          <w:gallery w:val="placeholder"/>
        </w:category>
        <w:types>
          <w:type w:val="bbPlcHdr"/>
        </w:types>
        <w:behaviors>
          <w:behavior w:val="content"/>
        </w:behaviors>
        <w:guid w:val="{ACD81837-1450-40A4-AFCC-737DE74BE75B}"/>
      </w:docPartPr>
      <w:docPartBody>
        <w:p w:rsidR="00500413" w:rsidRDefault="00500413" w:rsidP="00500413">
          <w:pPr>
            <w:pStyle w:val="4E2ADD979CCA411F8126B59CF6B435C5"/>
          </w:pPr>
          <w:r w:rsidRPr="00593892">
            <w:rPr>
              <w:rStyle w:val="Platzhaltertext"/>
              <w:rFonts w:eastAsia="Century Gothic"/>
            </w:rPr>
            <w:t>Fare clic qui per inserire il testo.</w:t>
          </w:r>
        </w:p>
      </w:docPartBody>
    </w:docPart>
    <w:docPart>
      <w:docPartPr>
        <w:name w:val="E0276B0B2D5547FBA41F5F52D590A795"/>
        <w:category>
          <w:name w:val="Allgemein"/>
          <w:gallery w:val="placeholder"/>
        </w:category>
        <w:types>
          <w:type w:val="bbPlcHdr"/>
        </w:types>
        <w:behaviors>
          <w:behavior w:val="content"/>
        </w:behaviors>
        <w:guid w:val="{95B61DF1-3043-4193-9BFF-F472D8A872F3}"/>
      </w:docPartPr>
      <w:docPartBody>
        <w:p w:rsidR="00500413" w:rsidRDefault="00500413" w:rsidP="00500413">
          <w:pPr>
            <w:pStyle w:val="E0276B0B2D5547FBA41F5F52D590A795"/>
          </w:pPr>
          <w:r w:rsidRPr="00593892">
            <w:rPr>
              <w:rStyle w:val="Platzhaltertext"/>
              <w:rFonts w:eastAsia="Century Gothic"/>
            </w:rPr>
            <w:t>Clicca qui per inserire una data.</w:t>
          </w:r>
        </w:p>
      </w:docPartBody>
    </w:docPart>
    <w:docPart>
      <w:docPartPr>
        <w:name w:val="9F83088D6DD3452A87345AAF5FB583FF"/>
        <w:category>
          <w:name w:val="Allgemein"/>
          <w:gallery w:val="placeholder"/>
        </w:category>
        <w:types>
          <w:type w:val="bbPlcHdr"/>
        </w:types>
        <w:behaviors>
          <w:behavior w:val="content"/>
        </w:behaviors>
        <w:guid w:val="{88E379DF-5097-4677-8BE7-97004A506682}"/>
      </w:docPartPr>
      <w:docPartBody>
        <w:p w:rsidR="00500413" w:rsidRDefault="00500413" w:rsidP="00500413">
          <w:pPr>
            <w:pStyle w:val="9F83088D6DD3452A87345AAF5FB583FF"/>
          </w:pPr>
          <w:r w:rsidRPr="00593892">
            <w:rPr>
              <w:rStyle w:val="Platzhaltertext"/>
              <w:rFonts w:eastAsia="Century Gothic"/>
            </w:rPr>
            <w:t>Clicca qui per inserire una data.</w:t>
          </w:r>
        </w:p>
      </w:docPartBody>
    </w:docPart>
    <w:docPart>
      <w:docPartPr>
        <w:name w:val="9A2B0D36039544BA94794C80FA9EF1D6"/>
        <w:category>
          <w:name w:val="Allgemein"/>
          <w:gallery w:val="placeholder"/>
        </w:category>
        <w:types>
          <w:type w:val="bbPlcHdr"/>
        </w:types>
        <w:behaviors>
          <w:behavior w:val="content"/>
        </w:behaviors>
        <w:guid w:val="{CF5C491F-AEED-48BF-A70E-83C16D54BBCD}"/>
      </w:docPartPr>
      <w:docPartBody>
        <w:p w:rsidR="005A7E89" w:rsidRDefault="005A7E89" w:rsidP="005A7E89">
          <w:pPr>
            <w:pStyle w:val="9A2B0D36039544BA94794C80FA9EF1D6"/>
          </w:pPr>
          <w:r w:rsidRPr="00593892">
            <w:rPr>
              <w:rStyle w:val="Platzhaltertext"/>
              <w:rFonts w:eastAsia="Century Gothic"/>
            </w:rPr>
            <w:t>Fare clic qui per inserire il testo.</w:t>
          </w:r>
        </w:p>
      </w:docPartBody>
    </w:docPart>
    <w:docPart>
      <w:docPartPr>
        <w:name w:val="6917449768464371A3F64E5E6923C4B1"/>
        <w:category>
          <w:name w:val="Allgemein"/>
          <w:gallery w:val="placeholder"/>
        </w:category>
        <w:types>
          <w:type w:val="bbPlcHdr"/>
        </w:types>
        <w:behaviors>
          <w:behavior w:val="content"/>
        </w:behaviors>
        <w:guid w:val="{6A390B16-F414-4FEA-B301-44356079808A}"/>
      </w:docPartPr>
      <w:docPartBody>
        <w:p w:rsidR="005A7E89" w:rsidRDefault="005A7E89" w:rsidP="005A7E89">
          <w:pPr>
            <w:pStyle w:val="6917449768464371A3F64E5E6923C4B1"/>
          </w:pPr>
          <w:r w:rsidRPr="00593892">
            <w:rPr>
              <w:rStyle w:val="Platzhaltertext"/>
              <w:rFonts w:eastAsia="Century Gothic"/>
            </w:rPr>
            <w:t>Fare clic qui per inserire il testo.</w:t>
          </w:r>
        </w:p>
      </w:docPartBody>
    </w:docPart>
    <w:docPart>
      <w:docPartPr>
        <w:name w:val="49100DF62BD04CCC9DB8DF054FEBF802"/>
        <w:category>
          <w:name w:val="Allgemein"/>
          <w:gallery w:val="placeholder"/>
        </w:category>
        <w:types>
          <w:type w:val="bbPlcHdr"/>
        </w:types>
        <w:behaviors>
          <w:behavior w:val="content"/>
        </w:behaviors>
        <w:guid w:val="{E3CE46A6-D824-4B7C-A11F-EDD6AD673D4E}"/>
      </w:docPartPr>
      <w:docPartBody>
        <w:p w:rsidR="005A7E89" w:rsidRDefault="005A7E89" w:rsidP="005A7E89">
          <w:pPr>
            <w:pStyle w:val="49100DF62BD04CCC9DB8DF054FEBF802"/>
          </w:pPr>
          <w:r w:rsidRPr="00593892">
            <w:rPr>
              <w:rStyle w:val="Platzhaltertext"/>
              <w:rFonts w:eastAsia="Century Gothic"/>
            </w:rPr>
            <w:t>Fare clic qui per inserire il testo.</w:t>
          </w:r>
        </w:p>
      </w:docPartBody>
    </w:docPart>
    <w:docPart>
      <w:docPartPr>
        <w:name w:val="4950E971952D4108804890DDBD58F193"/>
        <w:category>
          <w:name w:val="Allgemein"/>
          <w:gallery w:val="placeholder"/>
        </w:category>
        <w:types>
          <w:type w:val="bbPlcHdr"/>
        </w:types>
        <w:behaviors>
          <w:behavior w:val="content"/>
        </w:behaviors>
        <w:guid w:val="{69886BD3-368E-48C7-87A1-D5CD95A62A00}"/>
      </w:docPartPr>
      <w:docPartBody>
        <w:p w:rsidR="005A7E89" w:rsidRDefault="005A7E89" w:rsidP="005A7E89">
          <w:pPr>
            <w:pStyle w:val="4950E971952D4108804890DDBD58F193"/>
          </w:pPr>
          <w:r w:rsidRPr="00593892">
            <w:rPr>
              <w:rStyle w:val="Platzhaltertext"/>
              <w:rFonts w:eastAsia="Century Gothic"/>
            </w:rPr>
            <w:t>Fare clic qui per inserire il testo.</w:t>
          </w:r>
        </w:p>
      </w:docPartBody>
    </w:docPart>
    <w:docPart>
      <w:docPartPr>
        <w:name w:val="5458B299CF974A14987FD7AD87A63091"/>
        <w:category>
          <w:name w:val="Allgemein"/>
          <w:gallery w:val="placeholder"/>
        </w:category>
        <w:types>
          <w:type w:val="bbPlcHdr"/>
        </w:types>
        <w:behaviors>
          <w:behavior w:val="content"/>
        </w:behaviors>
        <w:guid w:val="{D807D483-509A-4074-BB99-120AD9A466F8}"/>
      </w:docPartPr>
      <w:docPartBody>
        <w:p w:rsidR="005A7E89" w:rsidRDefault="005A7E89" w:rsidP="005A7E89">
          <w:pPr>
            <w:pStyle w:val="5458B299CF974A14987FD7AD87A63091"/>
          </w:pPr>
          <w:r w:rsidRPr="00593892">
            <w:rPr>
              <w:rStyle w:val="Platzhaltertext"/>
              <w:rFonts w:eastAsia="Century Gothic"/>
            </w:rPr>
            <w:t>Fare clic qui per inserire il testo.</w:t>
          </w:r>
        </w:p>
      </w:docPartBody>
    </w:docPart>
    <w:docPart>
      <w:docPartPr>
        <w:name w:val="C699AB8FB3E34CD7BE77D8B29C8F0D27"/>
        <w:category>
          <w:name w:val="Allgemein"/>
          <w:gallery w:val="placeholder"/>
        </w:category>
        <w:types>
          <w:type w:val="bbPlcHdr"/>
        </w:types>
        <w:behaviors>
          <w:behavior w:val="content"/>
        </w:behaviors>
        <w:guid w:val="{95C3818E-7EE8-47B9-B3D1-39C452906F3C}"/>
      </w:docPartPr>
      <w:docPartBody>
        <w:p w:rsidR="005A7E89" w:rsidRDefault="005A7E89" w:rsidP="005A7E89">
          <w:pPr>
            <w:pStyle w:val="C699AB8FB3E34CD7BE77D8B29C8F0D27"/>
          </w:pPr>
          <w:r w:rsidRPr="00593892">
            <w:rPr>
              <w:rStyle w:val="Platzhaltertext"/>
              <w:rFonts w:eastAsia="Century Gothic"/>
            </w:rPr>
            <w:t>Fare clic qui per inserire il testo.</w:t>
          </w:r>
        </w:p>
      </w:docPartBody>
    </w:docPart>
    <w:docPart>
      <w:docPartPr>
        <w:name w:val="D5329096CC5D445AB740D7528DD11CA2"/>
        <w:category>
          <w:name w:val="Allgemein"/>
          <w:gallery w:val="placeholder"/>
        </w:category>
        <w:types>
          <w:type w:val="bbPlcHdr"/>
        </w:types>
        <w:behaviors>
          <w:behavior w:val="content"/>
        </w:behaviors>
        <w:guid w:val="{33436FD6-B8EC-43ED-A076-493CE0EA18B6}"/>
      </w:docPartPr>
      <w:docPartBody>
        <w:p w:rsidR="005A7E89" w:rsidRDefault="005A7E89" w:rsidP="005A7E89">
          <w:pPr>
            <w:pStyle w:val="D5329096CC5D445AB740D7528DD11CA2"/>
          </w:pPr>
          <w:r w:rsidRPr="00593892">
            <w:rPr>
              <w:rStyle w:val="Platzhaltertext"/>
              <w:rFonts w:eastAsia="Century Gothic"/>
            </w:rPr>
            <w:t>Fare clic qui per inserire il testo.</w:t>
          </w:r>
        </w:p>
      </w:docPartBody>
    </w:docPart>
    <w:docPart>
      <w:docPartPr>
        <w:name w:val="A2EB29F0CBCA48E1BAF9301BDD0D50FF"/>
        <w:category>
          <w:name w:val="Allgemein"/>
          <w:gallery w:val="placeholder"/>
        </w:category>
        <w:types>
          <w:type w:val="bbPlcHdr"/>
        </w:types>
        <w:behaviors>
          <w:behavior w:val="content"/>
        </w:behaviors>
        <w:guid w:val="{D68BBAD7-E54A-4A26-B955-8299FD4F48E0}"/>
      </w:docPartPr>
      <w:docPartBody>
        <w:p w:rsidR="005A7E89" w:rsidRDefault="005A7E89" w:rsidP="005A7E89">
          <w:pPr>
            <w:pStyle w:val="A2EB29F0CBCA48E1BAF9301BDD0D50FF"/>
          </w:pPr>
          <w:r w:rsidRPr="00593892">
            <w:rPr>
              <w:rStyle w:val="Platzhaltertext"/>
              <w:rFonts w:eastAsia="Century Gothic"/>
            </w:rPr>
            <w:t>Fare clic qui per inserire il testo.</w:t>
          </w:r>
        </w:p>
      </w:docPartBody>
    </w:docPart>
    <w:docPart>
      <w:docPartPr>
        <w:name w:val="AE8798173DD64DA4B3295360542622D5"/>
        <w:category>
          <w:name w:val="Allgemein"/>
          <w:gallery w:val="placeholder"/>
        </w:category>
        <w:types>
          <w:type w:val="bbPlcHdr"/>
        </w:types>
        <w:behaviors>
          <w:behavior w:val="content"/>
        </w:behaviors>
        <w:guid w:val="{3A11842C-64CE-4D51-8B6D-47F1851E3373}"/>
      </w:docPartPr>
      <w:docPartBody>
        <w:p w:rsidR="005A7E89" w:rsidRDefault="005A7E89" w:rsidP="005A7E89">
          <w:pPr>
            <w:pStyle w:val="AE8798173DD64DA4B3295360542622D5"/>
          </w:pPr>
          <w:r w:rsidRPr="00593892">
            <w:rPr>
              <w:rStyle w:val="Platzhaltertext"/>
              <w:rFonts w:eastAsia="Century Gothic"/>
            </w:rPr>
            <w:t>Fare clic qui per inserire il testo.</w:t>
          </w:r>
        </w:p>
      </w:docPartBody>
    </w:docPart>
    <w:docPart>
      <w:docPartPr>
        <w:name w:val="0B13928785BE4A91A54FF83E86732147"/>
        <w:category>
          <w:name w:val="Allgemein"/>
          <w:gallery w:val="placeholder"/>
        </w:category>
        <w:types>
          <w:type w:val="bbPlcHdr"/>
        </w:types>
        <w:behaviors>
          <w:behavior w:val="content"/>
        </w:behaviors>
        <w:guid w:val="{6D69BCC6-285C-4D8C-BD58-E37F76DC2571}"/>
      </w:docPartPr>
      <w:docPartBody>
        <w:p w:rsidR="005A7E89" w:rsidRDefault="005A7E89" w:rsidP="005A7E89">
          <w:pPr>
            <w:pStyle w:val="0B13928785BE4A91A54FF83E86732147"/>
          </w:pPr>
          <w:r w:rsidRPr="00593892">
            <w:rPr>
              <w:rStyle w:val="Platzhaltertext"/>
              <w:rFonts w:eastAsia="Century Gothic"/>
            </w:rPr>
            <w:t>Fare clic qui per inserire il testo.</w:t>
          </w:r>
        </w:p>
      </w:docPartBody>
    </w:docPart>
    <w:docPart>
      <w:docPartPr>
        <w:name w:val="E5D69CB9220D447BA09ABC59D8DB6649"/>
        <w:category>
          <w:name w:val="Allgemein"/>
          <w:gallery w:val="placeholder"/>
        </w:category>
        <w:types>
          <w:type w:val="bbPlcHdr"/>
        </w:types>
        <w:behaviors>
          <w:behavior w:val="content"/>
        </w:behaviors>
        <w:guid w:val="{DBCE0F0D-371B-47B0-A5F9-02EFA75A6547}"/>
      </w:docPartPr>
      <w:docPartBody>
        <w:p w:rsidR="005A7E89" w:rsidRDefault="005A7E89" w:rsidP="005A7E89">
          <w:pPr>
            <w:pStyle w:val="E5D69CB9220D447BA09ABC59D8DB6649"/>
          </w:pPr>
          <w:r w:rsidRPr="00593892">
            <w:rPr>
              <w:rStyle w:val="Platzhaltertext"/>
              <w:rFonts w:eastAsia="Century Gothic"/>
            </w:rPr>
            <w:t>Fare clic qui per inserire il testo.</w:t>
          </w:r>
        </w:p>
      </w:docPartBody>
    </w:docPart>
    <w:docPart>
      <w:docPartPr>
        <w:name w:val="CF8FBA6CC4F94E999BA9B837D7613B13"/>
        <w:category>
          <w:name w:val="Allgemein"/>
          <w:gallery w:val="placeholder"/>
        </w:category>
        <w:types>
          <w:type w:val="bbPlcHdr"/>
        </w:types>
        <w:behaviors>
          <w:behavior w:val="content"/>
        </w:behaviors>
        <w:guid w:val="{AB22EE7B-2D6D-4ADD-A4F1-0F5627FAA177}"/>
      </w:docPartPr>
      <w:docPartBody>
        <w:p w:rsidR="005A7E89" w:rsidRDefault="005A7E89" w:rsidP="005A7E89">
          <w:pPr>
            <w:pStyle w:val="CF8FBA6CC4F94E999BA9B837D7613B13"/>
          </w:pPr>
          <w:r w:rsidRPr="00593892">
            <w:rPr>
              <w:rStyle w:val="Platzhaltertext"/>
              <w:rFonts w:eastAsia="Century Gothic"/>
            </w:rPr>
            <w:t>Fare clic qui per inserire il testo.</w:t>
          </w:r>
        </w:p>
      </w:docPartBody>
    </w:docPart>
    <w:docPart>
      <w:docPartPr>
        <w:name w:val="B8D1AA1D4F774D96B5897EB631CF9392"/>
        <w:category>
          <w:name w:val="Allgemein"/>
          <w:gallery w:val="placeholder"/>
        </w:category>
        <w:types>
          <w:type w:val="bbPlcHdr"/>
        </w:types>
        <w:behaviors>
          <w:behavior w:val="content"/>
        </w:behaviors>
        <w:guid w:val="{120F9BD7-6216-4B80-98A4-0C27E6C8E676}"/>
      </w:docPartPr>
      <w:docPartBody>
        <w:p w:rsidR="005A7E89" w:rsidRDefault="005A7E89" w:rsidP="005A7E89">
          <w:pPr>
            <w:pStyle w:val="B8D1AA1D4F774D96B5897EB631CF9392"/>
          </w:pPr>
          <w:r w:rsidRPr="00593892">
            <w:rPr>
              <w:rStyle w:val="Platzhaltertext"/>
              <w:rFonts w:eastAsia="Century Gothic"/>
            </w:rPr>
            <w:t>Fare clic qui per inserire il testo.</w:t>
          </w:r>
        </w:p>
      </w:docPartBody>
    </w:docPart>
    <w:docPart>
      <w:docPartPr>
        <w:name w:val="899F0AD9638F456AAABF6618E95953D9"/>
        <w:category>
          <w:name w:val="Allgemein"/>
          <w:gallery w:val="placeholder"/>
        </w:category>
        <w:types>
          <w:type w:val="bbPlcHdr"/>
        </w:types>
        <w:behaviors>
          <w:behavior w:val="content"/>
        </w:behaviors>
        <w:guid w:val="{9EFC34A6-ADA0-4B4C-8181-B78B2D17F7E2}"/>
      </w:docPartPr>
      <w:docPartBody>
        <w:p w:rsidR="005A7E89" w:rsidRDefault="005A7E89" w:rsidP="005A7E89">
          <w:pPr>
            <w:pStyle w:val="899F0AD9638F456AAABF6618E95953D9"/>
          </w:pPr>
          <w:r w:rsidRPr="00593892">
            <w:rPr>
              <w:rStyle w:val="Platzhaltertext"/>
              <w:rFonts w:eastAsia="Century Gothic"/>
            </w:rPr>
            <w:t>Fare clic qui per inserire il testo.</w:t>
          </w:r>
        </w:p>
      </w:docPartBody>
    </w:docPart>
    <w:docPart>
      <w:docPartPr>
        <w:name w:val="E44EECD855E94381A67E35E59C1E1B1F"/>
        <w:category>
          <w:name w:val="Allgemein"/>
          <w:gallery w:val="placeholder"/>
        </w:category>
        <w:types>
          <w:type w:val="bbPlcHdr"/>
        </w:types>
        <w:behaviors>
          <w:behavior w:val="content"/>
        </w:behaviors>
        <w:guid w:val="{46EEC70F-3A4D-47E1-83F1-0CCAD3FA7CD0}"/>
      </w:docPartPr>
      <w:docPartBody>
        <w:p w:rsidR="005A7E89" w:rsidRDefault="005A7E89" w:rsidP="005A7E89">
          <w:pPr>
            <w:pStyle w:val="E44EECD855E94381A67E35E59C1E1B1F"/>
          </w:pPr>
          <w:r w:rsidRPr="00593892">
            <w:rPr>
              <w:rStyle w:val="Platzhaltertext"/>
              <w:rFonts w:eastAsia="Century Gothic"/>
            </w:rPr>
            <w:t>Fare clic qui per inserire il testo.</w:t>
          </w:r>
        </w:p>
      </w:docPartBody>
    </w:docPart>
    <w:docPart>
      <w:docPartPr>
        <w:name w:val="7E8259B5E4614B6D8F3636C6660BC224"/>
        <w:category>
          <w:name w:val="Allgemein"/>
          <w:gallery w:val="placeholder"/>
        </w:category>
        <w:types>
          <w:type w:val="bbPlcHdr"/>
        </w:types>
        <w:behaviors>
          <w:behavior w:val="content"/>
        </w:behaviors>
        <w:guid w:val="{F79D40E9-B5BA-4E89-ADC3-7386F14FF230}"/>
      </w:docPartPr>
      <w:docPartBody>
        <w:p w:rsidR="005A7E89" w:rsidRDefault="005A7E89" w:rsidP="005A7E89">
          <w:pPr>
            <w:pStyle w:val="7E8259B5E4614B6D8F3636C6660BC224"/>
          </w:pPr>
          <w:r w:rsidRPr="00593892">
            <w:rPr>
              <w:rStyle w:val="Platzhaltertext"/>
              <w:rFonts w:eastAsia="Century Gothic"/>
            </w:rPr>
            <w:t>Fare clic qui per inserire il testo.</w:t>
          </w:r>
        </w:p>
      </w:docPartBody>
    </w:docPart>
    <w:docPart>
      <w:docPartPr>
        <w:name w:val="90350CC373684577B65C9E17659321BC"/>
        <w:category>
          <w:name w:val="Allgemein"/>
          <w:gallery w:val="placeholder"/>
        </w:category>
        <w:types>
          <w:type w:val="bbPlcHdr"/>
        </w:types>
        <w:behaviors>
          <w:behavior w:val="content"/>
        </w:behaviors>
        <w:guid w:val="{A8535BE0-86B5-41A4-A46C-CA5521BC5F9D}"/>
      </w:docPartPr>
      <w:docPartBody>
        <w:p w:rsidR="005A7E89" w:rsidRDefault="005A7E89" w:rsidP="005A7E89">
          <w:pPr>
            <w:pStyle w:val="90350CC373684577B65C9E17659321BC"/>
          </w:pPr>
          <w:r w:rsidRPr="00593892">
            <w:rPr>
              <w:rStyle w:val="Platzhaltertext"/>
              <w:rFonts w:eastAsia="Century Gothic"/>
            </w:rPr>
            <w:t>Fare clic qui per inserire il testo.</w:t>
          </w:r>
        </w:p>
      </w:docPartBody>
    </w:docPart>
    <w:docPart>
      <w:docPartPr>
        <w:name w:val="6E882140C93044AC96F19BD7F7AEB995"/>
        <w:category>
          <w:name w:val="Allgemein"/>
          <w:gallery w:val="placeholder"/>
        </w:category>
        <w:types>
          <w:type w:val="bbPlcHdr"/>
        </w:types>
        <w:behaviors>
          <w:behavior w:val="content"/>
        </w:behaviors>
        <w:guid w:val="{170E20DE-5DDE-46E3-8C8F-0B18795BE4B7}"/>
      </w:docPartPr>
      <w:docPartBody>
        <w:p w:rsidR="005A7E89" w:rsidRDefault="005A7E89" w:rsidP="005A7E89">
          <w:pPr>
            <w:pStyle w:val="6E882140C93044AC96F19BD7F7AEB995"/>
          </w:pPr>
          <w:r w:rsidRPr="00593892">
            <w:rPr>
              <w:rStyle w:val="Platzhaltertext"/>
              <w:rFonts w:eastAsia="Century Gothic"/>
            </w:rPr>
            <w:t>Fare clic qui per inserire il testo.</w:t>
          </w:r>
        </w:p>
      </w:docPartBody>
    </w:docPart>
    <w:docPart>
      <w:docPartPr>
        <w:name w:val="902298CFDFCB4304AC8215D68F831068"/>
        <w:category>
          <w:name w:val="Allgemein"/>
          <w:gallery w:val="placeholder"/>
        </w:category>
        <w:types>
          <w:type w:val="bbPlcHdr"/>
        </w:types>
        <w:behaviors>
          <w:behavior w:val="content"/>
        </w:behaviors>
        <w:guid w:val="{5D775ECE-0864-4BE2-8F0A-5380B6E64941}"/>
      </w:docPartPr>
      <w:docPartBody>
        <w:p w:rsidR="005A7E89" w:rsidRDefault="005A7E89" w:rsidP="005A7E89">
          <w:pPr>
            <w:pStyle w:val="902298CFDFCB4304AC8215D68F831068"/>
          </w:pPr>
          <w:r w:rsidRPr="00593892">
            <w:rPr>
              <w:rStyle w:val="Platzhaltertext"/>
              <w:rFonts w:eastAsia="Century Gothic"/>
            </w:rPr>
            <w:t>Fare clic qui per inserire il testo.</w:t>
          </w:r>
        </w:p>
      </w:docPartBody>
    </w:docPart>
    <w:docPart>
      <w:docPartPr>
        <w:name w:val="718E903FC2B64FF5A02081EEAD0AD4C4"/>
        <w:category>
          <w:name w:val="Allgemein"/>
          <w:gallery w:val="placeholder"/>
        </w:category>
        <w:types>
          <w:type w:val="bbPlcHdr"/>
        </w:types>
        <w:behaviors>
          <w:behavior w:val="content"/>
        </w:behaviors>
        <w:guid w:val="{3B7211B6-E63B-4974-9F8F-48F6C92F538B}"/>
      </w:docPartPr>
      <w:docPartBody>
        <w:p w:rsidR="005A7E89" w:rsidRDefault="005A7E89" w:rsidP="005A7E89">
          <w:pPr>
            <w:pStyle w:val="718E903FC2B64FF5A02081EEAD0AD4C4"/>
          </w:pPr>
          <w:r w:rsidRPr="00593892">
            <w:rPr>
              <w:rStyle w:val="Platzhaltertext"/>
              <w:rFonts w:eastAsia="Century Gothic"/>
            </w:rPr>
            <w:t>Fare clic qui per inserire il testo.</w:t>
          </w:r>
        </w:p>
      </w:docPartBody>
    </w:docPart>
    <w:docPart>
      <w:docPartPr>
        <w:name w:val="9E8F0D6353B4439AB08D76590D13154A"/>
        <w:category>
          <w:name w:val="Allgemein"/>
          <w:gallery w:val="placeholder"/>
        </w:category>
        <w:types>
          <w:type w:val="bbPlcHdr"/>
        </w:types>
        <w:behaviors>
          <w:behavior w:val="content"/>
        </w:behaviors>
        <w:guid w:val="{197D8A64-8234-4223-8C51-8D48D427BB19}"/>
      </w:docPartPr>
      <w:docPartBody>
        <w:p w:rsidR="005A7E89" w:rsidRDefault="005A7E89" w:rsidP="005A7E89">
          <w:pPr>
            <w:pStyle w:val="9E8F0D6353B4439AB08D76590D13154A"/>
          </w:pPr>
          <w:r w:rsidRPr="00593892">
            <w:rPr>
              <w:rStyle w:val="Platzhaltertext"/>
              <w:rFonts w:eastAsia="Century Gothic"/>
            </w:rPr>
            <w:t>Fare clic qui per inserire il testo.</w:t>
          </w:r>
        </w:p>
      </w:docPartBody>
    </w:docPart>
    <w:docPart>
      <w:docPartPr>
        <w:name w:val="CCE5267BF6844DF8BDC2E39ED512839F"/>
        <w:category>
          <w:name w:val="Allgemein"/>
          <w:gallery w:val="placeholder"/>
        </w:category>
        <w:types>
          <w:type w:val="bbPlcHdr"/>
        </w:types>
        <w:behaviors>
          <w:behavior w:val="content"/>
        </w:behaviors>
        <w:guid w:val="{A062E8D5-6EC5-4187-9CFC-A552775F2B97}"/>
      </w:docPartPr>
      <w:docPartBody>
        <w:p w:rsidR="005A7E89" w:rsidRDefault="005A7E89" w:rsidP="005A7E89">
          <w:pPr>
            <w:pStyle w:val="CCE5267BF6844DF8BDC2E39ED512839F"/>
          </w:pPr>
          <w:r w:rsidRPr="00593892">
            <w:rPr>
              <w:rStyle w:val="Platzhaltertext"/>
              <w:rFonts w:eastAsia="Century Gothic"/>
            </w:rPr>
            <w:t>Fare clic qui per inserire il testo.</w:t>
          </w:r>
        </w:p>
      </w:docPartBody>
    </w:docPart>
    <w:docPart>
      <w:docPartPr>
        <w:name w:val="BF4F5B7938E74CA9B20A1B7DF9C30B93"/>
        <w:category>
          <w:name w:val="Allgemein"/>
          <w:gallery w:val="placeholder"/>
        </w:category>
        <w:types>
          <w:type w:val="bbPlcHdr"/>
        </w:types>
        <w:behaviors>
          <w:behavior w:val="content"/>
        </w:behaviors>
        <w:guid w:val="{86B11BBB-D67D-4FFB-B797-DDC4B9FBF3DE}"/>
      </w:docPartPr>
      <w:docPartBody>
        <w:p w:rsidR="005A7E89" w:rsidRDefault="005A7E89" w:rsidP="005A7E89">
          <w:pPr>
            <w:pStyle w:val="BF4F5B7938E74CA9B20A1B7DF9C30B93"/>
          </w:pPr>
          <w:r w:rsidRPr="00593892">
            <w:rPr>
              <w:rStyle w:val="Platzhaltertext"/>
              <w:rFonts w:eastAsia="Century Gothic"/>
            </w:rPr>
            <w:t>Fare clic qui per inserire il testo.</w:t>
          </w:r>
        </w:p>
      </w:docPartBody>
    </w:docPart>
    <w:docPart>
      <w:docPartPr>
        <w:name w:val="6CAE0BBE1E9444449D1F6C5E5437F4B1"/>
        <w:category>
          <w:name w:val="Allgemein"/>
          <w:gallery w:val="placeholder"/>
        </w:category>
        <w:types>
          <w:type w:val="bbPlcHdr"/>
        </w:types>
        <w:behaviors>
          <w:behavior w:val="content"/>
        </w:behaviors>
        <w:guid w:val="{0DE09631-B50F-4EC0-AC4B-65A8DE57199D}"/>
      </w:docPartPr>
      <w:docPartBody>
        <w:p w:rsidR="005A7E89" w:rsidRDefault="005A7E89" w:rsidP="005A7E89">
          <w:pPr>
            <w:pStyle w:val="6CAE0BBE1E9444449D1F6C5E5437F4B1"/>
          </w:pPr>
          <w:r w:rsidRPr="00593892">
            <w:rPr>
              <w:rStyle w:val="Platzhaltertext"/>
              <w:rFonts w:eastAsia="Century Gothic"/>
            </w:rPr>
            <w:t>Fare clic qui per inserire il testo.</w:t>
          </w:r>
        </w:p>
      </w:docPartBody>
    </w:docPart>
    <w:docPart>
      <w:docPartPr>
        <w:name w:val="3BFF0538978B42C4825841283CF009E8"/>
        <w:category>
          <w:name w:val="Allgemein"/>
          <w:gallery w:val="placeholder"/>
        </w:category>
        <w:types>
          <w:type w:val="bbPlcHdr"/>
        </w:types>
        <w:behaviors>
          <w:behavior w:val="content"/>
        </w:behaviors>
        <w:guid w:val="{5AF137DA-1B10-4BC7-96CA-FC5D5A1313EA}"/>
      </w:docPartPr>
      <w:docPartBody>
        <w:p w:rsidR="005A7E89" w:rsidRDefault="005A7E89" w:rsidP="005A7E89">
          <w:pPr>
            <w:pStyle w:val="3BFF0538978B42C4825841283CF009E8"/>
          </w:pPr>
          <w:r w:rsidRPr="00593892">
            <w:rPr>
              <w:rStyle w:val="Platzhaltertext"/>
              <w:rFonts w:eastAsia="Century Gothic"/>
            </w:rPr>
            <w:t>Fare clic qui per inserire il testo.</w:t>
          </w:r>
        </w:p>
      </w:docPartBody>
    </w:docPart>
    <w:docPart>
      <w:docPartPr>
        <w:name w:val="820DA5CC8DF749C0B26E813BDEF1F615"/>
        <w:category>
          <w:name w:val="Allgemein"/>
          <w:gallery w:val="placeholder"/>
        </w:category>
        <w:types>
          <w:type w:val="bbPlcHdr"/>
        </w:types>
        <w:behaviors>
          <w:behavior w:val="content"/>
        </w:behaviors>
        <w:guid w:val="{E69A2448-92C6-4198-A462-3682AF78351A}"/>
      </w:docPartPr>
      <w:docPartBody>
        <w:p w:rsidR="005A7E89" w:rsidRDefault="005A7E89" w:rsidP="005A7E89">
          <w:pPr>
            <w:pStyle w:val="820DA5CC8DF749C0B26E813BDEF1F615"/>
          </w:pPr>
          <w:r w:rsidRPr="00593892">
            <w:rPr>
              <w:rStyle w:val="Platzhaltertext"/>
              <w:rFonts w:eastAsia="Century Gothic"/>
            </w:rPr>
            <w:t>Fare clic qui per inserire il testo.</w:t>
          </w:r>
        </w:p>
      </w:docPartBody>
    </w:docPart>
    <w:docPart>
      <w:docPartPr>
        <w:name w:val="79DD0DD4267440608A61806B4BA38CBC"/>
        <w:category>
          <w:name w:val="Allgemein"/>
          <w:gallery w:val="placeholder"/>
        </w:category>
        <w:types>
          <w:type w:val="bbPlcHdr"/>
        </w:types>
        <w:behaviors>
          <w:behavior w:val="content"/>
        </w:behaviors>
        <w:guid w:val="{BB1E0238-5301-4B7E-B665-240BB15087C6}"/>
      </w:docPartPr>
      <w:docPartBody>
        <w:p w:rsidR="005A7E89" w:rsidRDefault="005A7E89" w:rsidP="005A7E89">
          <w:pPr>
            <w:pStyle w:val="79DD0DD4267440608A61806B4BA38CBC"/>
          </w:pPr>
          <w:r w:rsidRPr="00593892">
            <w:rPr>
              <w:rStyle w:val="Platzhaltertext"/>
              <w:rFonts w:eastAsia="Century Gothic"/>
            </w:rPr>
            <w:t>Fare clic qui per inserire il testo.</w:t>
          </w:r>
        </w:p>
      </w:docPartBody>
    </w:docPart>
    <w:docPart>
      <w:docPartPr>
        <w:name w:val="95E4644F9B4D42818C1A8059F8AE5527"/>
        <w:category>
          <w:name w:val="Allgemein"/>
          <w:gallery w:val="placeholder"/>
        </w:category>
        <w:types>
          <w:type w:val="bbPlcHdr"/>
        </w:types>
        <w:behaviors>
          <w:behavior w:val="content"/>
        </w:behaviors>
        <w:guid w:val="{9DF167E5-D2D3-4B35-911A-971887D09EBE}"/>
      </w:docPartPr>
      <w:docPartBody>
        <w:p w:rsidR="005A7E89" w:rsidRDefault="005A7E89" w:rsidP="005A7E89">
          <w:pPr>
            <w:pStyle w:val="95E4644F9B4D42818C1A8059F8AE5527"/>
          </w:pPr>
          <w:r w:rsidRPr="00593892">
            <w:rPr>
              <w:rStyle w:val="Platzhaltertext"/>
              <w:rFonts w:eastAsia="Century Gothic"/>
            </w:rPr>
            <w:t>Fare clic qui per inserire il testo.</w:t>
          </w:r>
        </w:p>
      </w:docPartBody>
    </w:docPart>
    <w:docPart>
      <w:docPartPr>
        <w:name w:val="598866DB2F52406F8499C827A7C58FA3"/>
        <w:category>
          <w:name w:val="Allgemein"/>
          <w:gallery w:val="placeholder"/>
        </w:category>
        <w:types>
          <w:type w:val="bbPlcHdr"/>
        </w:types>
        <w:behaviors>
          <w:behavior w:val="content"/>
        </w:behaviors>
        <w:guid w:val="{A184FA97-12B4-4F89-90AC-ABD97E45C108}"/>
      </w:docPartPr>
      <w:docPartBody>
        <w:p w:rsidR="005A7E89" w:rsidRDefault="005A7E89" w:rsidP="005A7E89">
          <w:pPr>
            <w:pStyle w:val="598866DB2F52406F8499C827A7C58FA3"/>
          </w:pPr>
          <w:r w:rsidRPr="00593892">
            <w:rPr>
              <w:rStyle w:val="Platzhaltertext"/>
              <w:rFonts w:eastAsia="Century Gothic"/>
            </w:rPr>
            <w:t>Fare clic qui per inserire il testo.</w:t>
          </w:r>
        </w:p>
      </w:docPartBody>
    </w:docPart>
    <w:docPart>
      <w:docPartPr>
        <w:name w:val="68FF7117D39A464D9891641B4559962A"/>
        <w:category>
          <w:name w:val="Allgemein"/>
          <w:gallery w:val="placeholder"/>
        </w:category>
        <w:types>
          <w:type w:val="bbPlcHdr"/>
        </w:types>
        <w:behaviors>
          <w:behavior w:val="content"/>
        </w:behaviors>
        <w:guid w:val="{992C15E3-BC46-46C9-A34F-4A874A7273E9}"/>
      </w:docPartPr>
      <w:docPartBody>
        <w:p w:rsidR="005A7E89" w:rsidRDefault="005A7E89" w:rsidP="005A7E89">
          <w:pPr>
            <w:pStyle w:val="68FF7117D39A464D9891641B4559962A"/>
          </w:pPr>
          <w:r w:rsidRPr="00593892">
            <w:rPr>
              <w:rStyle w:val="Platzhaltertext"/>
              <w:rFonts w:eastAsia="Century Gothic"/>
            </w:rPr>
            <w:t>Fare clic qui per inserire il testo.</w:t>
          </w:r>
        </w:p>
      </w:docPartBody>
    </w:docPart>
    <w:docPart>
      <w:docPartPr>
        <w:name w:val="D447341C2258446FB164C50E124EC7A3"/>
        <w:category>
          <w:name w:val="Allgemein"/>
          <w:gallery w:val="placeholder"/>
        </w:category>
        <w:types>
          <w:type w:val="bbPlcHdr"/>
        </w:types>
        <w:behaviors>
          <w:behavior w:val="content"/>
        </w:behaviors>
        <w:guid w:val="{32DC9106-7E15-4324-8630-BC60E3CB78F1}"/>
      </w:docPartPr>
      <w:docPartBody>
        <w:p w:rsidR="005A7E89" w:rsidRDefault="005A7E89" w:rsidP="005A7E89">
          <w:pPr>
            <w:pStyle w:val="D447341C2258446FB164C50E124EC7A3"/>
          </w:pPr>
          <w:r w:rsidRPr="00593892">
            <w:rPr>
              <w:rStyle w:val="Platzhaltertext"/>
              <w:rFonts w:eastAsia="Century Gothic"/>
            </w:rPr>
            <w:t>Fare clic qui per inserire il testo.</w:t>
          </w:r>
        </w:p>
      </w:docPartBody>
    </w:docPart>
    <w:docPart>
      <w:docPartPr>
        <w:name w:val="5E73FE813B7948F6ABC58CEC3FD5FC7C"/>
        <w:category>
          <w:name w:val="Allgemein"/>
          <w:gallery w:val="placeholder"/>
        </w:category>
        <w:types>
          <w:type w:val="bbPlcHdr"/>
        </w:types>
        <w:behaviors>
          <w:behavior w:val="content"/>
        </w:behaviors>
        <w:guid w:val="{13BC98A3-4642-479A-85B7-D54171F68336}"/>
      </w:docPartPr>
      <w:docPartBody>
        <w:p w:rsidR="005A7E89" w:rsidRDefault="005A7E89" w:rsidP="005A7E89">
          <w:pPr>
            <w:pStyle w:val="5E73FE813B7948F6ABC58CEC3FD5FC7C"/>
          </w:pPr>
          <w:r w:rsidRPr="00593892">
            <w:rPr>
              <w:rStyle w:val="Platzhaltertext"/>
              <w:rFonts w:eastAsia="Century Gothic"/>
            </w:rPr>
            <w:t>Fare clic qui per inserire il testo.</w:t>
          </w:r>
        </w:p>
      </w:docPartBody>
    </w:docPart>
    <w:docPart>
      <w:docPartPr>
        <w:name w:val="A2022BC4BB6A488D92714438F4ED511C"/>
        <w:category>
          <w:name w:val="Allgemein"/>
          <w:gallery w:val="placeholder"/>
        </w:category>
        <w:types>
          <w:type w:val="bbPlcHdr"/>
        </w:types>
        <w:behaviors>
          <w:behavior w:val="content"/>
        </w:behaviors>
        <w:guid w:val="{89F94CE9-1258-4611-8E28-9E4B90F41239}"/>
      </w:docPartPr>
      <w:docPartBody>
        <w:p w:rsidR="005A7E89" w:rsidRDefault="005A7E89" w:rsidP="005A7E89">
          <w:pPr>
            <w:pStyle w:val="A2022BC4BB6A488D92714438F4ED511C"/>
          </w:pPr>
          <w:r w:rsidRPr="00593892">
            <w:rPr>
              <w:rStyle w:val="Platzhaltertext"/>
              <w:rFonts w:eastAsia="Century Gothic"/>
            </w:rPr>
            <w:t>Fare clic qui per inserire il testo.</w:t>
          </w:r>
        </w:p>
      </w:docPartBody>
    </w:docPart>
    <w:docPart>
      <w:docPartPr>
        <w:name w:val="6039D6DA08254BFE9DDB88BB62E60418"/>
        <w:category>
          <w:name w:val="Allgemein"/>
          <w:gallery w:val="placeholder"/>
        </w:category>
        <w:types>
          <w:type w:val="bbPlcHdr"/>
        </w:types>
        <w:behaviors>
          <w:behavior w:val="content"/>
        </w:behaviors>
        <w:guid w:val="{EC451B0A-E450-448B-97A0-3ADFB9D1FDCC}"/>
      </w:docPartPr>
      <w:docPartBody>
        <w:p w:rsidR="005A7E89" w:rsidRDefault="005A7E89" w:rsidP="005A7E89">
          <w:pPr>
            <w:pStyle w:val="6039D6DA08254BFE9DDB88BB62E60418"/>
          </w:pPr>
          <w:r w:rsidRPr="00593892">
            <w:rPr>
              <w:rStyle w:val="Platzhaltertext"/>
              <w:rFonts w:eastAsia="Century Gothic"/>
            </w:rPr>
            <w:t>Fare clic qui per inserire il testo.</w:t>
          </w:r>
        </w:p>
      </w:docPartBody>
    </w:docPart>
    <w:docPart>
      <w:docPartPr>
        <w:name w:val="01DBF88B54154EC39C4384669E0D42FB"/>
        <w:category>
          <w:name w:val="Allgemein"/>
          <w:gallery w:val="placeholder"/>
        </w:category>
        <w:types>
          <w:type w:val="bbPlcHdr"/>
        </w:types>
        <w:behaviors>
          <w:behavior w:val="content"/>
        </w:behaviors>
        <w:guid w:val="{76DA33D0-B11D-42F6-BAF0-632542F04899}"/>
      </w:docPartPr>
      <w:docPartBody>
        <w:p w:rsidR="005A7E89" w:rsidRDefault="005A7E89" w:rsidP="005A7E89">
          <w:pPr>
            <w:pStyle w:val="01DBF88B54154EC39C4384669E0D42FB"/>
          </w:pPr>
          <w:r w:rsidRPr="00593892">
            <w:rPr>
              <w:rStyle w:val="Platzhaltertext"/>
              <w:rFonts w:eastAsia="Century Gothic"/>
            </w:rPr>
            <w:t>Fare clic qui per inserire il testo.</w:t>
          </w:r>
        </w:p>
      </w:docPartBody>
    </w:docPart>
    <w:docPart>
      <w:docPartPr>
        <w:name w:val="B657D341634A4B9F97DFF2770398F22B"/>
        <w:category>
          <w:name w:val="Allgemein"/>
          <w:gallery w:val="placeholder"/>
        </w:category>
        <w:types>
          <w:type w:val="bbPlcHdr"/>
        </w:types>
        <w:behaviors>
          <w:behavior w:val="content"/>
        </w:behaviors>
        <w:guid w:val="{815970EA-116C-4906-B364-A85BE07A3CDA}"/>
      </w:docPartPr>
      <w:docPartBody>
        <w:p w:rsidR="005A7E89" w:rsidRDefault="005A7E89" w:rsidP="005A7E89">
          <w:pPr>
            <w:pStyle w:val="B657D341634A4B9F97DFF2770398F22B"/>
          </w:pPr>
          <w:r w:rsidRPr="00593892">
            <w:rPr>
              <w:rStyle w:val="Platzhaltertext"/>
              <w:rFonts w:eastAsia="Century Gothic"/>
            </w:rPr>
            <w:t>Fare clic qui per inserire il testo.</w:t>
          </w:r>
        </w:p>
      </w:docPartBody>
    </w:docPart>
    <w:docPart>
      <w:docPartPr>
        <w:name w:val="69C50E6096F34DAF91342F59D2B10DEC"/>
        <w:category>
          <w:name w:val="Allgemein"/>
          <w:gallery w:val="placeholder"/>
        </w:category>
        <w:types>
          <w:type w:val="bbPlcHdr"/>
        </w:types>
        <w:behaviors>
          <w:behavior w:val="content"/>
        </w:behaviors>
        <w:guid w:val="{E9286E89-32B3-4C02-A481-15AEC00A217D}"/>
      </w:docPartPr>
      <w:docPartBody>
        <w:p w:rsidR="005A7E89" w:rsidRDefault="005A7E89" w:rsidP="005A7E89">
          <w:pPr>
            <w:pStyle w:val="69C50E6096F34DAF91342F59D2B10DEC"/>
          </w:pPr>
          <w:r w:rsidRPr="00593892">
            <w:rPr>
              <w:rStyle w:val="Platzhaltertext"/>
              <w:rFonts w:eastAsia="Century Gothic"/>
            </w:rPr>
            <w:t>Fare clic qui per inserire il testo.</w:t>
          </w:r>
        </w:p>
      </w:docPartBody>
    </w:docPart>
    <w:docPart>
      <w:docPartPr>
        <w:name w:val="FBA9ED1DBB2B40CAB6DC44853BCA1D11"/>
        <w:category>
          <w:name w:val="Allgemein"/>
          <w:gallery w:val="placeholder"/>
        </w:category>
        <w:types>
          <w:type w:val="bbPlcHdr"/>
        </w:types>
        <w:behaviors>
          <w:behavior w:val="content"/>
        </w:behaviors>
        <w:guid w:val="{EE643368-AAF4-4928-8317-0463B8CABF2D}"/>
      </w:docPartPr>
      <w:docPartBody>
        <w:p w:rsidR="005A7E89" w:rsidRDefault="005A7E89" w:rsidP="005A7E89">
          <w:pPr>
            <w:pStyle w:val="FBA9ED1DBB2B40CAB6DC44853BCA1D11"/>
          </w:pPr>
          <w:r w:rsidRPr="00593892">
            <w:rPr>
              <w:rStyle w:val="Platzhaltertext"/>
              <w:rFonts w:eastAsia="Century Gothic"/>
            </w:rPr>
            <w:t>Fare clic qui per inserire il testo.</w:t>
          </w:r>
        </w:p>
      </w:docPartBody>
    </w:docPart>
    <w:docPart>
      <w:docPartPr>
        <w:name w:val="D49648F078274500A43085D33C8ED68A"/>
        <w:category>
          <w:name w:val="Allgemein"/>
          <w:gallery w:val="placeholder"/>
        </w:category>
        <w:types>
          <w:type w:val="bbPlcHdr"/>
        </w:types>
        <w:behaviors>
          <w:behavior w:val="content"/>
        </w:behaviors>
        <w:guid w:val="{56DFB8C4-FE4F-41B8-B9E5-B1136EC7A93B}"/>
      </w:docPartPr>
      <w:docPartBody>
        <w:p w:rsidR="005A7E89" w:rsidRDefault="005A7E89" w:rsidP="005A7E89">
          <w:pPr>
            <w:pStyle w:val="D49648F078274500A43085D33C8ED68A"/>
          </w:pPr>
          <w:r w:rsidRPr="00593892">
            <w:rPr>
              <w:rStyle w:val="Platzhaltertext"/>
              <w:rFonts w:eastAsia="Century Gothic"/>
            </w:rPr>
            <w:t>Fare clic qui per inserire il testo.</w:t>
          </w:r>
        </w:p>
      </w:docPartBody>
    </w:docPart>
    <w:docPart>
      <w:docPartPr>
        <w:name w:val="8D09F54218304926BAFBC233E6C5E1EE"/>
        <w:category>
          <w:name w:val="Allgemein"/>
          <w:gallery w:val="placeholder"/>
        </w:category>
        <w:types>
          <w:type w:val="bbPlcHdr"/>
        </w:types>
        <w:behaviors>
          <w:behavior w:val="content"/>
        </w:behaviors>
        <w:guid w:val="{464A0D45-B859-4D35-BFDF-D16E1624072F}"/>
      </w:docPartPr>
      <w:docPartBody>
        <w:p w:rsidR="005A7E89" w:rsidRDefault="005A7E89" w:rsidP="005A7E89">
          <w:pPr>
            <w:pStyle w:val="8D09F54218304926BAFBC233E6C5E1EE"/>
          </w:pPr>
          <w:r w:rsidRPr="00593892">
            <w:rPr>
              <w:rStyle w:val="Platzhaltertext"/>
              <w:rFonts w:eastAsia="Century Gothic"/>
            </w:rPr>
            <w:t>Fare clic qui per inserire il testo.</w:t>
          </w:r>
        </w:p>
      </w:docPartBody>
    </w:docPart>
    <w:docPart>
      <w:docPartPr>
        <w:name w:val="4A60079FE8A940A5A5BE4DFCAD703771"/>
        <w:category>
          <w:name w:val="Allgemein"/>
          <w:gallery w:val="placeholder"/>
        </w:category>
        <w:types>
          <w:type w:val="bbPlcHdr"/>
        </w:types>
        <w:behaviors>
          <w:behavior w:val="content"/>
        </w:behaviors>
        <w:guid w:val="{E20AFCD4-C215-40DB-92C4-7D7E34C7D056}"/>
      </w:docPartPr>
      <w:docPartBody>
        <w:p w:rsidR="005A7E89" w:rsidRDefault="005A7E89" w:rsidP="005A7E89">
          <w:pPr>
            <w:pStyle w:val="4A60079FE8A940A5A5BE4DFCAD703771"/>
          </w:pPr>
          <w:r w:rsidRPr="00593892">
            <w:rPr>
              <w:rStyle w:val="Platzhaltertext"/>
              <w:rFonts w:eastAsia="Century Gothic"/>
            </w:rPr>
            <w:t>Fare clic qui per inserire il testo.</w:t>
          </w:r>
        </w:p>
      </w:docPartBody>
    </w:docPart>
    <w:docPart>
      <w:docPartPr>
        <w:name w:val="2B46580909584960BC28D6D11871DD0E"/>
        <w:category>
          <w:name w:val="Allgemein"/>
          <w:gallery w:val="placeholder"/>
        </w:category>
        <w:types>
          <w:type w:val="bbPlcHdr"/>
        </w:types>
        <w:behaviors>
          <w:behavior w:val="content"/>
        </w:behaviors>
        <w:guid w:val="{C449AF16-8EF5-4D50-AE63-863259337EB8}"/>
      </w:docPartPr>
      <w:docPartBody>
        <w:p w:rsidR="005A7E89" w:rsidRDefault="005A7E89" w:rsidP="005A7E89">
          <w:pPr>
            <w:pStyle w:val="2B46580909584960BC28D6D11871DD0E"/>
          </w:pPr>
          <w:r w:rsidRPr="00593892">
            <w:rPr>
              <w:rStyle w:val="Platzhaltertext"/>
              <w:rFonts w:eastAsia="Century Gothic"/>
            </w:rPr>
            <w:t>Fare clic qui per inserire il testo.</w:t>
          </w:r>
        </w:p>
      </w:docPartBody>
    </w:docPart>
    <w:docPart>
      <w:docPartPr>
        <w:name w:val="0EBBDCEA72364A8492DF42C2E1B57CED"/>
        <w:category>
          <w:name w:val="Allgemein"/>
          <w:gallery w:val="placeholder"/>
        </w:category>
        <w:types>
          <w:type w:val="bbPlcHdr"/>
        </w:types>
        <w:behaviors>
          <w:behavior w:val="content"/>
        </w:behaviors>
        <w:guid w:val="{CB0C7BB5-A5BA-455D-A87F-68AB1C2A7B29}"/>
      </w:docPartPr>
      <w:docPartBody>
        <w:p w:rsidR="005A7E89" w:rsidRDefault="005A7E89" w:rsidP="005A7E89">
          <w:pPr>
            <w:pStyle w:val="0EBBDCEA72364A8492DF42C2E1B57CED"/>
          </w:pPr>
          <w:r w:rsidRPr="00593892">
            <w:rPr>
              <w:rStyle w:val="Platzhaltertext"/>
              <w:rFonts w:eastAsia="Century Gothic"/>
            </w:rPr>
            <w:t>Fare clic qui per inserire il testo.</w:t>
          </w:r>
        </w:p>
      </w:docPartBody>
    </w:docPart>
    <w:docPart>
      <w:docPartPr>
        <w:name w:val="F1B1CBD510BD44EDB55CAF153EA40349"/>
        <w:category>
          <w:name w:val="Allgemein"/>
          <w:gallery w:val="placeholder"/>
        </w:category>
        <w:types>
          <w:type w:val="bbPlcHdr"/>
        </w:types>
        <w:behaviors>
          <w:behavior w:val="content"/>
        </w:behaviors>
        <w:guid w:val="{3484AF2B-C0BF-454C-AE08-6168C7BA65BB}"/>
      </w:docPartPr>
      <w:docPartBody>
        <w:p w:rsidR="005A7E89" w:rsidRDefault="005A7E89" w:rsidP="005A7E89">
          <w:pPr>
            <w:pStyle w:val="F1B1CBD510BD44EDB55CAF153EA40349"/>
          </w:pPr>
          <w:r w:rsidRPr="00593892">
            <w:rPr>
              <w:rStyle w:val="Platzhaltertext"/>
              <w:rFonts w:eastAsia="Century Gothic"/>
            </w:rPr>
            <w:t>Fare clic qui per inserire il testo.</w:t>
          </w:r>
        </w:p>
      </w:docPartBody>
    </w:docPart>
    <w:docPart>
      <w:docPartPr>
        <w:name w:val="446A73A900DA44BB933C8BC0A066640E"/>
        <w:category>
          <w:name w:val="Allgemein"/>
          <w:gallery w:val="placeholder"/>
        </w:category>
        <w:types>
          <w:type w:val="bbPlcHdr"/>
        </w:types>
        <w:behaviors>
          <w:behavior w:val="content"/>
        </w:behaviors>
        <w:guid w:val="{60D99937-733E-4AC6-9D2F-7C0C070FB2BC}"/>
      </w:docPartPr>
      <w:docPartBody>
        <w:p w:rsidR="005A7E89" w:rsidRDefault="005A7E89" w:rsidP="005A7E89">
          <w:pPr>
            <w:pStyle w:val="446A73A900DA44BB933C8BC0A066640E"/>
          </w:pPr>
          <w:r w:rsidRPr="00593892">
            <w:rPr>
              <w:rStyle w:val="Platzhaltertext"/>
              <w:rFonts w:eastAsia="Century Gothic"/>
            </w:rPr>
            <w:t>Fare clic qui per inserire il testo.</w:t>
          </w:r>
        </w:p>
      </w:docPartBody>
    </w:docPart>
    <w:docPart>
      <w:docPartPr>
        <w:name w:val="893445BE7E124E98B80311769591513D"/>
        <w:category>
          <w:name w:val="Allgemein"/>
          <w:gallery w:val="placeholder"/>
        </w:category>
        <w:types>
          <w:type w:val="bbPlcHdr"/>
        </w:types>
        <w:behaviors>
          <w:behavior w:val="content"/>
        </w:behaviors>
        <w:guid w:val="{84C7326C-B7EA-4C6F-886B-EECEEE410F37}"/>
      </w:docPartPr>
      <w:docPartBody>
        <w:p w:rsidR="005A7E89" w:rsidRDefault="005A7E89" w:rsidP="005A7E89">
          <w:pPr>
            <w:pStyle w:val="893445BE7E124E98B80311769591513D"/>
          </w:pPr>
          <w:r w:rsidRPr="00593892">
            <w:rPr>
              <w:rStyle w:val="Platzhaltertext"/>
              <w:rFonts w:eastAsia="Century Gothic"/>
            </w:rPr>
            <w:t>Fare clic qui per inserire il testo.</w:t>
          </w:r>
        </w:p>
      </w:docPartBody>
    </w:docPart>
    <w:docPart>
      <w:docPartPr>
        <w:name w:val="F03520C84109458F94725777223DD1CB"/>
        <w:category>
          <w:name w:val="Allgemein"/>
          <w:gallery w:val="placeholder"/>
        </w:category>
        <w:types>
          <w:type w:val="bbPlcHdr"/>
        </w:types>
        <w:behaviors>
          <w:behavior w:val="content"/>
        </w:behaviors>
        <w:guid w:val="{990F7CE7-E1E0-4362-8F31-78198199C6ED}"/>
      </w:docPartPr>
      <w:docPartBody>
        <w:p w:rsidR="005A7E89" w:rsidRDefault="005A7E89" w:rsidP="005A7E89">
          <w:pPr>
            <w:pStyle w:val="F03520C84109458F94725777223DD1CB"/>
          </w:pPr>
          <w:r w:rsidRPr="00593892">
            <w:rPr>
              <w:rStyle w:val="Platzhaltertext"/>
              <w:rFonts w:eastAsia="Century Gothic"/>
            </w:rPr>
            <w:t>Fare clic qui per inserire il testo.</w:t>
          </w:r>
        </w:p>
      </w:docPartBody>
    </w:docPart>
    <w:docPart>
      <w:docPartPr>
        <w:name w:val="0F8C2D682D8F4D23BA692BBE24960BDA"/>
        <w:category>
          <w:name w:val="Allgemein"/>
          <w:gallery w:val="placeholder"/>
        </w:category>
        <w:types>
          <w:type w:val="bbPlcHdr"/>
        </w:types>
        <w:behaviors>
          <w:behavior w:val="content"/>
        </w:behaviors>
        <w:guid w:val="{6AAB58E1-3997-40F8-8E7B-F7C07C77F545}"/>
      </w:docPartPr>
      <w:docPartBody>
        <w:p w:rsidR="005A7E89" w:rsidRDefault="005A7E89" w:rsidP="005A7E89">
          <w:pPr>
            <w:pStyle w:val="0F8C2D682D8F4D23BA692BBE24960BDA"/>
          </w:pPr>
          <w:r w:rsidRPr="00593892">
            <w:rPr>
              <w:rStyle w:val="Platzhaltertext"/>
              <w:rFonts w:eastAsia="Century Gothic"/>
            </w:rPr>
            <w:t>Fare clic qui per inserire il testo.</w:t>
          </w:r>
        </w:p>
      </w:docPartBody>
    </w:docPart>
    <w:docPart>
      <w:docPartPr>
        <w:name w:val="E0B7F553923A4ED7B567BA7F091A1D9C"/>
        <w:category>
          <w:name w:val="Allgemein"/>
          <w:gallery w:val="placeholder"/>
        </w:category>
        <w:types>
          <w:type w:val="bbPlcHdr"/>
        </w:types>
        <w:behaviors>
          <w:behavior w:val="content"/>
        </w:behaviors>
        <w:guid w:val="{068A4997-3805-40E1-8754-D19EEAE49A19}"/>
      </w:docPartPr>
      <w:docPartBody>
        <w:p w:rsidR="005A7E89" w:rsidRDefault="005A7E89" w:rsidP="005A7E89">
          <w:pPr>
            <w:pStyle w:val="E0B7F553923A4ED7B567BA7F091A1D9C"/>
          </w:pPr>
          <w:r w:rsidRPr="00593892">
            <w:rPr>
              <w:rStyle w:val="Platzhaltertext"/>
              <w:rFonts w:eastAsia="Century Gothic"/>
            </w:rPr>
            <w:t>Fare clic qui per inserire il testo.</w:t>
          </w:r>
        </w:p>
      </w:docPartBody>
    </w:docPart>
    <w:docPart>
      <w:docPartPr>
        <w:name w:val="31517FDF061D41099D11E63ED1ACB9F4"/>
        <w:category>
          <w:name w:val="Allgemein"/>
          <w:gallery w:val="placeholder"/>
        </w:category>
        <w:types>
          <w:type w:val="bbPlcHdr"/>
        </w:types>
        <w:behaviors>
          <w:behavior w:val="content"/>
        </w:behaviors>
        <w:guid w:val="{EB8169EE-6496-4CBE-B0C8-07F19100D061}"/>
      </w:docPartPr>
      <w:docPartBody>
        <w:p w:rsidR="005A7E89" w:rsidRDefault="005A7E89" w:rsidP="005A7E89">
          <w:pPr>
            <w:pStyle w:val="31517FDF061D41099D11E63ED1ACB9F4"/>
          </w:pPr>
          <w:r w:rsidRPr="00593892">
            <w:rPr>
              <w:rStyle w:val="Platzhaltertext"/>
              <w:rFonts w:eastAsia="Century Gothic"/>
            </w:rPr>
            <w:t>Fare clic qui per inserire il testo.</w:t>
          </w:r>
        </w:p>
      </w:docPartBody>
    </w:docPart>
    <w:docPart>
      <w:docPartPr>
        <w:name w:val="8D765699E0B545E98CDB46E782AA1755"/>
        <w:category>
          <w:name w:val="Allgemein"/>
          <w:gallery w:val="placeholder"/>
        </w:category>
        <w:types>
          <w:type w:val="bbPlcHdr"/>
        </w:types>
        <w:behaviors>
          <w:behavior w:val="content"/>
        </w:behaviors>
        <w:guid w:val="{E765F6BD-B22A-4378-AE02-FA7B99A0E4F7}"/>
      </w:docPartPr>
      <w:docPartBody>
        <w:p w:rsidR="005A7E89" w:rsidRDefault="005A7E89" w:rsidP="005A7E89">
          <w:pPr>
            <w:pStyle w:val="8D765699E0B545E98CDB46E782AA1755"/>
          </w:pPr>
          <w:r w:rsidRPr="00593892">
            <w:rPr>
              <w:rStyle w:val="Platzhaltertext"/>
              <w:rFonts w:eastAsia="Century Gothic"/>
            </w:rPr>
            <w:t>Fare clic qui per inserire il testo.</w:t>
          </w:r>
        </w:p>
      </w:docPartBody>
    </w:docPart>
    <w:docPart>
      <w:docPartPr>
        <w:name w:val="80D1E561ACCA4C929FE46D1AFEFA608D"/>
        <w:category>
          <w:name w:val="Allgemein"/>
          <w:gallery w:val="placeholder"/>
        </w:category>
        <w:types>
          <w:type w:val="bbPlcHdr"/>
        </w:types>
        <w:behaviors>
          <w:behavior w:val="content"/>
        </w:behaviors>
        <w:guid w:val="{33BAA239-F4A6-4380-B3D7-19644C98B5FC}"/>
      </w:docPartPr>
      <w:docPartBody>
        <w:p w:rsidR="005A7E89" w:rsidRDefault="005A7E89" w:rsidP="005A7E89">
          <w:pPr>
            <w:pStyle w:val="80D1E561ACCA4C929FE46D1AFEFA608D"/>
          </w:pPr>
          <w:r w:rsidRPr="00593892">
            <w:rPr>
              <w:rStyle w:val="Platzhaltertext"/>
              <w:rFonts w:eastAsia="Century Gothic"/>
            </w:rPr>
            <w:t>Fare clic qui per inserire il testo.</w:t>
          </w:r>
        </w:p>
      </w:docPartBody>
    </w:docPart>
    <w:docPart>
      <w:docPartPr>
        <w:name w:val="F360A47DC69A4340A65C17F57C692CC4"/>
        <w:category>
          <w:name w:val="Allgemein"/>
          <w:gallery w:val="placeholder"/>
        </w:category>
        <w:types>
          <w:type w:val="bbPlcHdr"/>
        </w:types>
        <w:behaviors>
          <w:behavior w:val="content"/>
        </w:behaviors>
        <w:guid w:val="{40E87604-AEAA-47B8-A69E-6EAF3373F4CB}"/>
      </w:docPartPr>
      <w:docPartBody>
        <w:p w:rsidR="005A7E89" w:rsidRDefault="005A7E89" w:rsidP="005A7E89">
          <w:pPr>
            <w:pStyle w:val="F360A47DC69A4340A65C17F57C692CC4"/>
          </w:pPr>
          <w:r w:rsidRPr="00593892">
            <w:rPr>
              <w:rStyle w:val="Platzhaltertext"/>
              <w:rFonts w:eastAsia="Century Gothic"/>
            </w:rPr>
            <w:t>Fare clic qui per inserire il testo.</w:t>
          </w:r>
        </w:p>
      </w:docPartBody>
    </w:docPart>
    <w:docPart>
      <w:docPartPr>
        <w:name w:val="CDA4C72305934EFE9F505208D4CE0D7C"/>
        <w:category>
          <w:name w:val="Allgemein"/>
          <w:gallery w:val="placeholder"/>
        </w:category>
        <w:types>
          <w:type w:val="bbPlcHdr"/>
        </w:types>
        <w:behaviors>
          <w:behavior w:val="content"/>
        </w:behaviors>
        <w:guid w:val="{E418D14A-FB7E-4E0F-BF65-0A053662571F}"/>
      </w:docPartPr>
      <w:docPartBody>
        <w:p w:rsidR="005A7E89" w:rsidRDefault="005A7E89" w:rsidP="005A7E89">
          <w:pPr>
            <w:pStyle w:val="CDA4C72305934EFE9F505208D4CE0D7C"/>
          </w:pPr>
          <w:r w:rsidRPr="00593892">
            <w:rPr>
              <w:rStyle w:val="Platzhaltertext"/>
              <w:rFonts w:eastAsia="Century Gothic"/>
            </w:rPr>
            <w:t>Fare clic qui per inserire il testo.</w:t>
          </w:r>
        </w:p>
      </w:docPartBody>
    </w:docPart>
    <w:docPart>
      <w:docPartPr>
        <w:name w:val="6130BBEFF2844B80812401436471A100"/>
        <w:category>
          <w:name w:val="Allgemein"/>
          <w:gallery w:val="placeholder"/>
        </w:category>
        <w:types>
          <w:type w:val="bbPlcHdr"/>
        </w:types>
        <w:behaviors>
          <w:behavior w:val="content"/>
        </w:behaviors>
        <w:guid w:val="{A27A196B-0ACD-45BA-938B-7B0C2565B1CC}"/>
      </w:docPartPr>
      <w:docPartBody>
        <w:p w:rsidR="005A7E89" w:rsidRDefault="005A7E89" w:rsidP="005A7E89">
          <w:pPr>
            <w:pStyle w:val="6130BBEFF2844B80812401436471A100"/>
          </w:pPr>
          <w:r w:rsidRPr="00593892">
            <w:rPr>
              <w:rStyle w:val="Platzhaltertext"/>
              <w:rFonts w:eastAsia="Century Gothic"/>
            </w:rPr>
            <w:t>Fare clic qui per inserire il testo.</w:t>
          </w:r>
        </w:p>
      </w:docPartBody>
    </w:docPart>
    <w:docPart>
      <w:docPartPr>
        <w:name w:val="34673660EBE54499BAACCE6F9D0EAEB0"/>
        <w:category>
          <w:name w:val="Allgemein"/>
          <w:gallery w:val="placeholder"/>
        </w:category>
        <w:types>
          <w:type w:val="bbPlcHdr"/>
        </w:types>
        <w:behaviors>
          <w:behavior w:val="content"/>
        </w:behaviors>
        <w:guid w:val="{885F3A3F-DE37-4801-98ED-A0172BF794B7}"/>
      </w:docPartPr>
      <w:docPartBody>
        <w:p w:rsidR="005A7E89" w:rsidRDefault="005A7E89" w:rsidP="005A7E89">
          <w:pPr>
            <w:pStyle w:val="34673660EBE54499BAACCE6F9D0EAEB0"/>
          </w:pPr>
          <w:r w:rsidRPr="00593892">
            <w:rPr>
              <w:rStyle w:val="Platzhaltertext"/>
              <w:rFonts w:eastAsia="Century Gothic"/>
            </w:rPr>
            <w:t>Fare clic qui per inserire il testo.</w:t>
          </w:r>
        </w:p>
      </w:docPartBody>
    </w:docPart>
    <w:docPart>
      <w:docPartPr>
        <w:name w:val="93EF3E3BF67B41E0BDDCB30D5A1A6B02"/>
        <w:category>
          <w:name w:val="Allgemein"/>
          <w:gallery w:val="placeholder"/>
        </w:category>
        <w:types>
          <w:type w:val="bbPlcHdr"/>
        </w:types>
        <w:behaviors>
          <w:behavior w:val="content"/>
        </w:behaviors>
        <w:guid w:val="{BD010D34-4DAB-4ABD-B50B-8AB7E274AE85}"/>
      </w:docPartPr>
      <w:docPartBody>
        <w:p w:rsidR="005A7E89" w:rsidRDefault="005A7E89" w:rsidP="005A7E89">
          <w:pPr>
            <w:pStyle w:val="93EF3E3BF67B41E0BDDCB30D5A1A6B02"/>
          </w:pPr>
          <w:r w:rsidRPr="00593892">
            <w:rPr>
              <w:rStyle w:val="Platzhaltertext"/>
              <w:rFonts w:eastAsia="Century Gothic"/>
            </w:rPr>
            <w:t>Fare clic qui per inserire il testo.</w:t>
          </w:r>
        </w:p>
      </w:docPartBody>
    </w:docPart>
    <w:docPart>
      <w:docPartPr>
        <w:name w:val="F4764BD283844167ADA9B128D606FE3C"/>
        <w:category>
          <w:name w:val="Allgemein"/>
          <w:gallery w:val="placeholder"/>
        </w:category>
        <w:types>
          <w:type w:val="bbPlcHdr"/>
        </w:types>
        <w:behaviors>
          <w:behavior w:val="content"/>
        </w:behaviors>
        <w:guid w:val="{BD70FB95-3EE3-4559-9927-C8E061F83B0C}"/>
      </w:docPartPr>
      <w:docPartBody>
        <w:p w:rsidR="005A7E89" w:rsidRDefault="005A7E89" w:rsidP="005A7E89">
          <w:pPr>
            <w:pStyle w:val="F4764BD283844167ADA9B128D606FE3C"/>
          </w:pPr>
          <w:r w:rsidRPr="00593892">
            <w:rPr>
              <w:rStyle w:val="Platzhaltertext"/>
              <w:rFonts w:eastAsia="Century Gothic"/>
            </w:rPr>
            <w:t>Fare clic qui per inserire il testo.</w:t>
          </w:r>
        </w:p>
      </w:docPartBody>
    </w:docPart>
    <w:docPart>
      <w:docPartPr>
        <w:name w:val="BAE1E39B9BB94D9889C44CFBB9ECF8C6"/>
        <w:category>
          <w:name w:val="Allgemein"/>
          <w:gallery w:val="placeholder"/>
        </w:category>
        <w:types>
          <w:type w:val="bbPlcHdr"/>
        </w:types>
        <w:behaviors>
          <w:behavior w:val="content"/>
        </w:behaviors>
        <w:guid w:val="{69FC96AF-2366-44C8-8B7A-210275423C08}"/>
      </w:docPartPr>
      <w:docPartBody>
        <w:p w:rsidR="005A7E89" w:rsidRDefault="005A7E89" w:rsidP="005A7E89">
          <w:pPr>
            <w:pStyle w:val="BAE1E39B9BB94D9889C44CFBB9ECF8C6"/>
          </w:pPr>
          <w:r w:rsidRPr="00593892">
            <w:rPr>
              <w:rStyle w:val="Platzhaltertext"/>
              <w:rFonts w:eastAsia="Century Gothic"/>
            </w:rPr>
            <w:t>Fare clic qui per inserire il testo.</w:t>
          </w:r>
        </w:p>
      </w:docPartBody>
    </w:docPart>
    <w:docPart>
      <w:docPartPr>
        <w:name w:val="816AD4D2184946AEA9B041326CDE5BA7"/>
        <w:category>
          <w:name w:val="Allgemein"/>
          <w:gallery w:val="placeholder"/>
        </w:category>
        <w:types>
          <w:type w:val="bbPlcHdr"/>
        </w:types>
        <w:behaviors>
          <w:behavior w:val="content"/>
        </w:behaviors>
        <w:guid w:val="{FC7462E0-CB62-4436-9E86-A8F4049A5B2E}"/>
      </w:docPartPr>
      <w:docPartBody>
        <w:p w:rsidR="005A7E89" w:rsidRDefault="005A7E89" w:rsidP="005A7E89">
          <w:pPr>
            <w:pStyle w:val="816AD4D2184946AEA9B041326CDE5BA7"/>
          </w:pPr>
          <w:r w:rsidRPr="00593892">
            <w:rPr>
              <w:rStyle w:val="Platzhaltertext"/>
              <w:rFonts w:eastAsia="Century Gothic"/>
            </w:rPr>
            <w:t>Fare clic qui per inserire il testo.</w:t>
          </w:r>
        </w:p>
      </w:docPartBody>
    </w:docPart>
    <w:docPart>
      <w:docPartPr>
        <w:name w:val="8040066F15824E10B8BCAFC0E5965007"/>
        <w:category>
          <w:name w:val="Allgemein"/>
          <w:gallery w:val="placeholder"/>
        </w:category>
        <w:types>
          <w:type w:val="bbPlcHdr"/>
        </w:types>
        <w:behaviors>
          <w:behavior w:val="content"/>
        </w:behaviors>
        <w:guid w:val="{59792A2F-4148-43E4-A3DE-D4212EB4E20E}"/>
      </w:docPartPr>
      <w:docPartBody>
        <w:p w:rsidR="005A7E89" w:rsidRDefault="005A7E89" w:rsidP="005A7E89">
          <w:pPr>
            <w:pStyle w:val="8040066F15824E10B8BCAFC0E5965007"/>
          </w:pPr>
          <w:r w:rsidRPr="00593892">
            <w:rPr>
              <w:rStyle w:val="Platzhaltertext"/>
              <w:rFonts w:eastAsia="Century Gothic"/>
            </w:rPr>
            <w:t>Fare clic qui per inserire il testo.</w:t>
          </w:r>
        </w:p>
      </w:docPartBody>
    </w:docPart>
    <w:docPart>
      <w:docPartPr>
        <w:name w:val="12398BE5AB0B428B901A5C3BD4A24024"/>
        <w:category>
          <w:name w:val="Allgemein"/>
          <w:gallery w:val="placeholder"/>
        </w:category>
        <w:types>
          <w:type w:val="bbPlcHdr"/>
        </w:types>
        <w:behaviors>
          <w:behavior w:val="content"/>
        </w:behaviors>
        <w:guid w:val="{A8ED9764-CAF6-4DB5-B86B-296755D342F3}"/>
      </w:docPartPr>
      <w:docPartBody>
        <w:p w:rsidR="005A7E89" w:rsidRDefault="005A7E89" w:rsidP="005A7E89">
          <w:pPr>
            <w:pStyle w:val="12398BE5AB0B428B901A5C3BD4A24024"/>
          </w:pPr>
          <w:r w:rsidRPr="00593892">
            <w:rPr>
              <w:rStyle w:val="Platzhaltertext"/>
              <w:rFonts w:eastAsia="Century Gothic"/>
            </w:rPr>
            <w:t>Fare clic qui per inserire il testo.</w:t>
          </w:r>
        </w:p>
      </w:docPartBody>
    </w:docPart>
    <w:docPart>
      <w:docPartPr>
        <w:name w:val="C7C5C820DE83450D99D8B95BBA982C5F"/>
        <w:category>
          <w:name w:val="Allgemein"/>
          <w:gallery w:val="placeholder"/>
        </w:category>
        <w:types>
          <w:type w:val="bbPlcHdr"/>
        </w:types>
        <w:behaviors>
          <w:behavior w:val="content"/>
        </w:behaviors>
        <w:guid w:val="{D475DF85-FD03-4DF6-B19B-B57BBB2F3829}"/>
      </w:docPartPr>
      <w:docPartBody>
        <w:p w:rsidR="005A7E89" w:rsidRDefault="005A7E89" w:rsidP="005A7E89">
          <w:pPr>
            <w:pStyle w:val="C7C5C820DE83450D99D8B95BBA982C5F"/>
          </w:pPr>
          <w:r w:rsidRPr="00593892">
            <w:rPr>
              <w:rStyle w:val="Platzhaltertext"/>
              <w:rFonts w:eastAsia="Century Gothic"/>
            </w:rPr>
            <w:t>Fare clic qui per inserire il testo.</w:t>
          </w:r>
        </w:p>
      </w:docPartBody>
    </w:docPart>
    <w:docPart>
      <w:docPartPr>
        <w:name w:val="4144EEC3B7EE4BDA95FC4B3ED5538451"/>
        <w:category>
          <w:name w:val="Allgemein"/>
          <w:gallery w:val="placeholder"/>
        </w:category>
        <w:types>
          <w:type w:val="bbPlcHdr"/>
        </w:types>
        <w:behaviors>
          <w:behavior w:val="content"/>
        </w:behaviors>
        <w:guid w:val="{5EFAB517-E705-4759-AF83-4A62F0BDB3AB}"/>
      </w:docPartPr>
      <w:docPartBody>
        <w:p w:rsidR="005A7E89" w:rsidRDefault="005A7E89" w:rsidP="005A7E89">
          <w:pPr>
            <w:pStyle w:val="4144EEC3B7EE4BDA95FC4B3ED5538451"/>
          </w:pPr>
          <w:r w:rsidRPr="00593892">
            <w:rPr>
              <w:rStyle w:val="Platzhaltertext"/>
              <w:rFonts w:eastAsia="Century Gothic"/>
            </w:rPr>
            <w:t>Fare clic qui per inserire il testo.</w:t>
          </w:r>
        </w:p>
      </w:docPartBody>
    </w:docPart>
    <w:docPart>
      <w:docPartPr>
        <w:name w:val="BBADF65991A348F4A1D11081EB2AF5F4"/>
        <w:category>
          <w:name w:val="Allgemein"/>
          <w:gallery w:val="placeholder"/>
        </w:category>
        <w:types>
          <w:type w:val="bbPlcHdr"/>
        </w:types>
        <w:behaviors>
          <w:behavior w:val="content"/>
        </w:behaviors>
        <w:guid w:val="{19DD6882-0E88-4922-AE67-C451E6A8EEB6}"/>
      </w:docPartPr>
      <w:docPartBody>
        <w:p w:rsidR="005A7E89" w:rsidRDefault="005A7E89" w:rsidP="005A7E89">
          <w:pPr>
            <w:pStyle w:val="BBADF65991A348F4A1D11081EB2AF5F4"/>
          </w:pPr>
          <w:r w:rsidRPr="00593892">
            <w:rPr>
              <w:rStyle w:val="Platzhaltertext"/>
              <w:rFonts w:eastAsia="Century Gothic"/>
            </w:rPr>
            <w:t>Fare clic qui per inserire il testo.</w:t>
          </w:r>
        </w:p>
      </w:docPartBody>
    </w:docPart>
    <w:docPart>
      <w:docPartPr>
        <w:name w:val="BAAF69E8C03E445C83916F181B5352A5"/>
        <w:category>
          <w:name w:val="Allgemein"/>
          <w:gallery w:val="placeholder"/>
        </w:category>
        <w:types>
          <w:type w:val="bbPlcHdr"/>
        </w:types>
        <w:behaviors>
          <w:behavior w:val="content"/>
        </w:behaviors>
        <w:guid w:val="{64DA370E-1CEF-4838-84E3-BC9585C8EB92}"/>
      </w:docPartPr>
      <w:docPartBody>
        <w:p w:rsidR="005A7E89" w:rsidRDefault="005A7E89" w:rsidP="005A7E89">
          <w:pPr>
            <w:pStyle w:val="BAAF69E8C03E445C83916F181B5352A5"/>
          </w:pPr>
          <w:r w:rsidRPr="00593892">
            <w:rPr>
              <w:rStyle w:val="Platzhaltertext"/>
              <w:rFonts w:eastAsia="Century Gothic"/>
            </w:rPr>
            <w:t>Fare clic qui per inserire il testo.</w:t>
          </w:r>
        </w:p>
      </w:docPartBody>
    </w:docPart>
    <w:docPart>
      <w:docPartPr>
        <w:name w:val="6C7D57AC909C40ADB656563EC0C936D6"/>
        <w:category>
          <w:name w:val="Allgemein"/>
          <w:gallery w:val="placeholder"/>
        </w:category>
        <w:types>
          <w:type w:val="bbPlcHdr"/>
        </w:types>
        <w:behaviors>
          <w:behavior w:val="content"/>
        </w:behaviors>
        <w:guid w:val="{924FFA26-B591-4E1E-AC1E-D156C6DEEE75}"/>
      </w:docPartPr>
      <w:docPartBody>
        <w:p w:rsidR="005A7E89" w:rsidRDefault="005A7E89" w:rsidP="005A7E89">
          <w:pPr>
            <w:pStyle w:val="6C7D57AC909C40ADB656563EC0C936D6"/>
          </w:pPr>
          <w:r w:rsidRPr="00593892">
            <w:rPr>
              <w:rStyle w:val="Platzhaltertext"/>
              <w:rFonts w:eastAsia="Century Gothic"/>
            </w:rPr>
            <w:t>Fare clic qui per inserire il testo.</w:t>
          </w:r>
        </w:p>
      </w:docPartBody>
    </w:docPart>
    <w:docPart>
      <w:docPartPr>
        <w:name w:val="CB36E2F69EE04B728E0DAC6816A83D10"/>
        <w:category>
          <w:name w:val="Allgemein"/>
          <w:gallery w:val="placeholder"/>
        </w:category>
        <w:types>
          <w:type w:val="bbPlcHdr"/>
        </w:types>
        <w:behaviors>
          <w:behavior w:val="content"/>
        </w:behaviors>
        <w:guid w:val="{1E040CD2-E44B-4526-875D-DFDBD395A7D3}"/>
      </w:docPartPr>
      <w:docPartBody>
        <w:p w:rsidR="005A7E89" w:rsidRDefault="005A7E89" w:rsidP="005A7E89">
          <w:pPr>
            <w:pStyle w:val="CB36E2F69EE04B728E0DAC6816A83D10"/>
          </w:pPr>
          <w:r w:rsidRPr="00593892">
            <w:rPr>
              <w:rStyle w:val="Platzhaltertext"/>
              <w:rFonts w:eastAsia="Century Gothic"/>
            </w:rPr>
            <w:t>Fare clic qui per inserire il testo.</w:t>
          </w:r>
        </w:p>
      </w:docPartBody>
    </w:docPart>
    <w:docPart>
      <w:docPartPr>
        <w:name w:val="68DB2C84A9BA43ACA9CA69DE5576AC11"/>
        <w:category>
          <w:name w:val="Allgemein"/>
          <w:gallery w:val="placeholder"/>
        </w:category>
        <w:types>
          <w:type w:val="bbPlcHdr"/>
        </w:types>
        <w:behaviors>
          <w:behavior w:val="content"/>
        </w:behaviors>
        <w:guid w:val="{9E2BF072-1163-4658-ACAA-E4DB1479E6BE}"/>
      </w:docPartPr>
      <w:docPartBody>
        <w:p w:rsidR="005A7E89" w:rsidRDefault="005A7E89" w:rsidP="005A7E89">
          <w:pPr>
            <w:pStyle w:val="68DB2C84A9BA43ACA9CA69DE5576AC11"/>
          </w:pPr>
          <w:r w:rsidRPr="00593892">
            <w:rPr>
              <w:rStyle w:val="Platzhaltertext"/>
              <w:rFonts w:eastAsia="Century Gothic"/>
            </w:rPr>
            <w:t>Fare clic qui per inserire il testo.</w:t>
          </w:r>
        </w:p>
      </w:docPartBody>
    </w:docPart>
    <w:docPart>
      <w:docPartPr>
        <w:name w:val="CE482E0355F5420083CA7375B178FC41"/>
        <w:category>
          <w:name w:val="Allgemein"/>
          <w:gallery w:val="placeholder"/>
        </w:category>
        <w:types>
          <w:type w:val="bbPlcHdr"/>
        </w:types>
        <w:behaviors>
          <w:behavior w:val="content"/>
        </w:behaviors>
        <w:guid w:val="{8F8F46C6-42FC-4B22-B1F8-EB13E7D55FAA}"/>
      </w:docPartPr>
      <w:docPartBody>
        <w:p w:rsidR="005A7E89" w:rsidRDefault="005A7E89" w:rsidP="005A7E89">
          <w:pPr>
            <w:pStyle w:val="CE482E0355F5420083CA7375B178FC41"/>
          </w:pPr>
          <w:r w:rsidRPr="00593892">
            <w:rPr>
              <w:rStyle w:val="Platzhaltertext"/>
              <w:rFonts w:eastAsia="Century Gothic"/>
            </w:rPr>
            <w:t>Fare clic qui per inserire il testo.</w:t>
          </w:r>
        </w:p>
      </w:docPartBody>
    </w:docPart>
    <w:docPart>
      <w:docPartPr>
        <w:name w:val="707B0A8991984820BD68994037D5CD01"/>
        <w:category>
          <w:name w:val="Allgemein"/>
          <w:gallery w:val="placeholder"/>
        </w:category>
        <w:types>
          <w:type w:val="bbPlcHdr"/>
        </w:types>
        <w:behaviors>
          <w:behavior w:val="content"/>
        </w:behaviors>
        <w:guid w:val="{5894EF99-AC8B-4A4D-B8F1-A3114F8C2DD0}"/>
      </w:docPartPr>
      <w:docPartBody>
        <w:p w:rsidR="005A7E89" w:rsidRDefault="005A7E89" w:rsidP="005A7E89">
          <w:pPr>
            <w:pStyle w:val="707B0A8991984820BD68994037D5CD01"/>
          </w:pPr>
          <w:r w:rsidRPr="00593892">
            <w:rPr>
              <w:rStyle w:val="Platzhaltertext"/>
              <w:rFonts w:eastAsia="Century Gothic"/>
            </w:rPr>
            <w:t>Fare clic qui per inserire il testo.</w:t>
          </w:r>
        </w:p>
      </w:docPartBody>
    </w:docPart>
    <w:docPart>
      <w:docPartPr>
        <w:name w:val="6B558F9D674F41089663E637911320A6"/>
        <w:category>
          <w:name w:val="Allgemein"/>
          <w:gallery w:val="placeholder"/>
        </w:category>
        <w:types>
          <w:type w:val="bbPlcHdr"/>
        </w:types>
        <w:behaviors>
          <w:behavior w:val="content"/>
        </w:behaviors>
        <w:guid w:val="{C2521AEA-936A-4432-B56A-013A6168CD85}"/>
      </w:docPartPr>
      <w:docPartBody>
        <w:p w:rsidR="005A7E89" w:rsidRDefault="005A7E89" w:rsidP="005A7E89">
          <w:pPr>
            <w:pStyle w:val="6B558F9D674F41089663E637911320A6"/>
          </w:pPr>
          <w:r w:rsidRPr="00593892">
            <w:rPr>
              <w:rStyle w:val="Platzhaltertext"/>
              <w:rFonts w:eastAsia="Century Gothic"/>
            </w:rPr>
            <w:t>Fare clic qui per inserire il testo.</w:t>
          </w:r>
        </w:p>
      </w:docPartBody>
    </w:docPart>
    <w:docPart>
      <w:docPartPr>
        <w:name w:val="E9B168C99BE4411890758DCAFAA69A13"/>
        <w:category>
          <w:name w:val="Allgemein"/>
          <w:gallery w:val="placeholder"/>
        </w:category>
        <w:types>
          <w:type w:val="bbPlcHdr"/>
        </w:types>
        <w:behaviors>
          <w:behavior w:val="content"/>
        </w:behaviors>
        <w:guid w:val="{DBBD3142-3D1A-4EB1-AE4C-958E6007F270}"/>
      </w:docPartPr>
      <w:docPartBody>
        <w:p w:rsidR="005A7E89" w:rsidRDefault="005A7E89" w:rsidP="005A7E89">
          <w:pPr>
            <w:pStyle w:val="E9B168C99BE4411890758DCAFAA69A13"/>
          </w:pPr>
          <w:r w:rsidRPr="00593892">
            <w:rPr>
              <w:rStyle w:val="Platzhaltertext"/>
              <w:rFonts w:eastAsia="Century Gothic"/>
            </w:rPr>
            <w:t>Fare clic qui per inserire il testo.</w:t>
          </w:r>
        </w:p>
      </w:docPartBody>
    </w:docPart>
    <w:docPart>
      <w:docPartPr>
        <w:name w:val="EF66721C390C444FBF436829EE982804"/>
        <w:category>
          <w:name w:val="Allgemein"/>
          <w:gallery w:val="placeholder"/>
        </w:category>
        <w:types>
          <w:type w:val="bbPlcHdr"/>
        </w:types>
        <w:behaviors>
          <w:behavior w:val="content"/>
        </w:behaviors>
        <w:guid w:val="{6875AD82-4703-49C5-9782-5488A1AF7A5F}"/>
      </w:docPartPr>
      <w:docPartBody>
        <w:p w:rsidR="005A7E89" w:rsidRDefault="005A7E89" w:rsidP="005A7E89">
          <w:pPr>
            <w:pStyle w:val="EF66721C390C444FBF436829EE982804"/>
          </w:pPr>
          <w:r w:rsidRPr="00593892">
            <w:rPr>
              <w:rStyle w:val="Platzhaltertext"/>
              <w:rFonts w:eastAsia="Century Gothic"/>
            </w:rPr>
            <w:t>Fare clic qui per inserire il testo.</w:t>
          </w:r>
        </w:p>
      </w:docPartBody>
    </w:docPart>
    <w:docPart>
      <w:docPartPr>
        <w:name w:val="F52B46BD0B0C401DA6395EB80DE75977"/>
        <w:category>
          <w:name w:val="Allgemein"/>
          <w:gallery w:val="placeholder"/>
        </w:category>
        <w:types>
          <w:type w:val="bbPlcHdr"/>
        </w:types>
        <w:behaviors>
          <w:behavior w:val="content"/>
        </w:behaviors>
        <w:guid w:val="{6295EF59-0B48-4D7D-B6B2-42D837421260}"/>
      </w:docPartPr>
      <w:docPartBody>
        <w:p w:rsidR="005A7E89" w:rsidRDefault="005A7E89" w:rsidP="005A7E89">
          <w:pPr>
            <w:pStyle w:val="F52B46BD0B0C401DA6395EB80DE75977"/>
          </w:pPr>
          <w:r w:rsidRPr="00593892">
            <w:rPr>
              <w:rStyle w:val="Platzhaltertext"/>
              <w:rFonts w:eastAsia="Century Gothic"/>
            </w:rPr>
            <w:t>Fare clic qui per inserire il testo.</w:t>
          </w:r>
        </w:p>
      </w:docPartBody>
    </w:docPart>
    <w:docPart>
      <w:docPartPr>
        <w:name w:val="27250739E7534673862EFC6C7E088E2B"/>
        <w:category>
          <w:name w:val="Allgemein"/>
          <w:gallery w:val="placeholder"/>
        </w:category>
        <w:types>
          <w:type w:val="bbPlcHdr"/>
        </w:types>
        <w:behaviors>
          <w:behavior w:val="content"/>
        </w:behaviors>
        <w:guid w:val="{1AABFCF5-EAEA-4152-AF3C-82F857D0EB0B}"/>
      </w:docPartPr>
      <w:docPartBody>
        <w:p w:rsidR="005A7E89" w:rsidRDefault="005A7E89" w:rsidP="005A7E89">
          <w:pPr>
            <w:pStyle w:val="27250739E7534673862EFC6C7E088E2B"/>
          </w:pPr>
          <w:r w:rsidRPr="00593892">
            <w:rPr>
              <w:rStyle w:val="Platzhaltertext"/>
              <w:rFonts w:eastAsia="Century Gothic"/>
            </w:rPr>
            <w:t>Fare clic qui per inserire il testo.</w:t>
          </w:r>
        </w:p>
      </w:docPartBody>
    </w:docPart>
    <w:docPart>
      <w:docPartPr>
        <w:name w:val="EF61109B1A154348BD27737B9517F6A0"/>
        <w:category>
          <w:name w:val="Allgemein"/>
          <w:gallery w:val="placeholder"/>
        </w:category>
        <w:types>
          <w:type w:val="bbPlcHdr"/>
        </w:types>
        <w:behaviors>
          <w:behavior w:val="content"/>
        </w:behaviors>
        <w:guid w:val="{CCEB368C-26EC-4BE3-8882-DB81E58FB57D}"/>
      </w:docPartPr>
      <w:docPartBody>
        <w:p w:rsidR="005A7E89" w:rsidRDefault="005A7E89" w:rsidP="005A7E89">
          <w:pPr>
            <w:pStyle w:val="EF61109B1A154348BD27737B9517F6A0"/>
          </w:pPr>
          <w:r w:rsidRPr="00593892">
            <w:rPr>
              <w:rStyle w:val="Platzhaltertext"/>
              <w:rFonts w:eastAsia="Century Gothic"/>
            </w:rPr>
            <w:t>Fare clic qui per inserire il testo.</w:t>
          </w:r>
        </w:p>
      </w:docPartBody>
    </w:docPart>
    <w:docPart>
      <w:docPartPr>
        <w:name w:val="50A8DD5DDEDA4C3883AFEE4B1F3AB04A"/>
        <w:category>
          <w:name w:val="Allgemein"/>
          <w:gallery w:val="placeholder"/>
        </w:category>
        <w:types>
          <w:type w:val="bbPlcHdr"/>
        </w:types>
        <w:behaviors>
          <w:behavior w:val="content"/>
        </w:behaviors>
        <w:guid w:val="{73238DFD-065F-4152-A722-FBA8912D2A83}"/>
      </w:docPartPr>
      <w:docPartBody>
        <w:p w:rsidR="005A7E89" w:rsidRDefault="005A7E89" w:rsidP="005A7E89">
          <w:pPr>
            <w:pStyle w:val="50A8DD5DDEDA4C3883AFEE4B1F3AB04A"/>
          </w:pPr>
          <w:r w:rsidRPr="00593892">
            <w:rPr>
              <w:rStyle w:val="Platzhaltertext"/>
              <w:rFonts w:eastAsia="Century Gothic"/>
            </w:rPr>
            <w:t>Fare clic qui per inserire il testo.</w:t>
          </w:r>
        </w:p>
      </w:docPartBody>
    </w:docPart>
    <w:docPart>
      <w:docPartPr>
        <w:name w:val="48949439EA814081BDBA246BE46DE8DE"/>
        <w:category>
          <w:name w:val="Allgemein"/>
          <w:gallery w:val="placeholder"/>
        </w:category>
        <w:types>
          <w:type w:val="bbPlcHdr"/>
        </w:types>
        <w:behaviors>
          <w:behavior w:val="content"/>
        </w:behaviors>
        <w:guid w:val="{A27B110F-4BDD-4A8A-86DB-9420D6673A4B}"/>
      </w:docPartPr>
      <w:docPartBody>
        <w:p w:rsidR="005A7E89" w:rsidRDefault="005A7E89" w:rsidP="005A7E89">
          <w:pPr>
            <w:pStyle w:val="48949439EA814081BDBA246BE46DE8DE"/>
          </w:pPr>
          <w:r w:rsidRPr="00593892">
            <w:rPr>
              <w:rStyle w:val="Platzhaltertext"/>
              <w:rFonts w:eastAsia="Century Gothic"/>
            </w:rPr>
            <w:t>Fare clic qui per inserire il testo.</w:t>
          </w:r>
        </w:p>
      </w:docPartBody>
    </w:docPart>
    <w:docPart>
      <w:docPartPr>
        <w:name w:val="EFC2D70299BF46FA8D2B153543C8804C"/>
        <w:category>
          <w:name w:val="Allgemein"/>
          <w:gallery w:val="placeholder"/>
        </w:category>
        <w:types>
          <w:type w:val="bbPlcHdr"/>
        </w:types>
        <w:behaviors>
          <w:behavior w:val="content"/>
        </w:behaviors>
        <w:guid w:val="{132EA06D-2A73-4F7D-BF50-0B565F49A227}"/>
      </w:docPartPr>
      <w:docPartBody>
        <w:p w:rsidR="005A7E89" w:rsidRDefault="005A7E89" w:rsidP="005A7E89">
          <w:pPr>
            <w:pStyle w:val="EFC2D70299BF46FA8D2B153543C8804C"/>
          </w:pPr>
          <w:r w:rsidRPr="00593892">
            <w:rPr>
              <w:rStyle w:val="Platzhaltertext"/>
              <w:rFonts w:eastAsia="Century Gothic"/>
            </w:rPr>
            <w:t>Fare clic qui per inserire il testo.</w:t>
          </w:r>
        </w:p>
      </w:docPartBody>
    </w:docPart>
    <w:docPart>
      <w:docPartPr>
        <w:name w:val="0220B59A1FDB4023904A90BFDB246DFB"/>
        <w:category>
          <w:name w:val="Allgemein"/>
          <w:gallery w:val="placeholder"/>
        </w:category>
        <w:types>
          <w:type w:val="bbPlcHdr"/>
        </w:types>
        <w:behaviors>
          <w:behavior w:val="content"/>
        </w:behaviors>
        <w:guid w:val="{4B85B504-C986-4B32-A424-7B85724D48BA}"/>
      </w:docPartPr>
      <w:docPartBody>
        <w:p w:rsidR="005A7E89" w:rsidRDefault="005A7E89" w:rsidP="005A7E89">
          <w:pPr>
            <w:pStyle w:val="0220B59A1FDB4023904A90BFDB246DFB"/>
          </w:pPr>
          <w:r w:rsidRPr="00593892">
            <w:rPr>
              <w:rStyle w:val="Platzhaltertext"/>
              <w:rFonts w:eastAsia="Century Gothic"/>
            </w:rPr>
            <w:t>Fare clic qui per inserire il testo.</w:t>
          </w:r>
        </w:p>
      </w:docPartBody>
    </w:docPart>
    <w:docPart>
      <w:docPartPr>
        <w:name w:val="9FEE23850A884DDFA97A94D33DCDD72E"/>
        <w:category>
          <w:name w:val="Allgemein"/>
          <w:gallery w:val="placeholder"/>
        </w:category>
        <w:types>
          <w:type w:val="bbPlcHdr"/>
        </w:types>
        <w:behaviors>
          <w:behavior w:val="content"/>
        </w:behaviors>
        <w:guid w:val="{989084A0-AB85-4E1A-B15B-C7C81E5614D2}"/>
      </w:docPartPr>
      <w:docPartBody>
        <w:p w:rsidR="005A7E89" w:rsidRDefault="005A7E89" w:rsidP="005A7E89">
          <w:pPr>
            <w:pStyle w:val="9FEE23850A884DDFA97A94D33DCDD72E"/>
          </w:pPr>
          <w:r w:rsidRPr="00593892">
            <w:rPr>
              <w:rStyle w:val="Platzhaltertext"/>
              <w:rFonts w:eastAsia="Century Gothic"/>
            </w:rPr>
            <w:t>Fare clic qui per inserire il testo.</w:t>
          </w:r>
        </w:p>
      </w:docPartBody>
    </w:docPart>
    <w:docPart>
      <w:docPartPr>
        <w:name w:val="811C3BC5FCE2461F9289ECB740FC9B46"/>
        <w:category>
          <w:name w:val="Allgemein"/>
          <w:gallery w:val="placeholder"/>
        </w:category>
        <w:types>
          <w:type w:val="bbPlcHdr"/>
        </w:types>
        <w:behaviors>
          <w:behavior w:val="content"/>
        </w:behaviors>
        <w:guid w:val="{606FE1AA-9BCE-488D-8173-567786CD5C93}"/>
      </w:docPartPr>
      <w:docPartBody>
        <w:p w:rsidR="005A7E89" w:rsidRDefault="005A7E89" w:rsidP="005A7E89">
          <w:pPr>
            <w:pStyle w:val="811C3BC5FCE2461F9289ECB740FC9B46"/>
          </w:pPr>
          <w:r w:rsidRPr="00593892">
            <w:rPr>
              <w:rStyle w:val="Platzhaltertext"/>
              <w:rFonts w:eastAsia="Century Gothic"/>
            </w:rPr>
            <w:t>Fare clic qui per inserire il testo.</w:t>
          </w:r>
        </w:p>
      </w:docPartBody>
    </w:docPart>
    <w:docPart>
      <w:docPartPr>
        <w:name w:val="15CAD853B7704FEBA7DE9E2F1D32A0A5"/>
        <w:category>
          <w:name w:val="Allgemein"/>
          <w:gallery w:val="placeholder"/>
        </w:category>
        <w:types>
          <w:type w:val="bbPlcHdr"/>
        </w:types>
        <w:behaviors>
          <w:behavior w:val="content"/>
        </w:behaviors>
        <w:guid w:val="{8D4E913D-8AAE-46FF-AF35-9A2A8742A9A8}"/>
      </w:docPartPr>
      <w:docPartBody>
        <w:p w:rsidR="005A7E89" w:rsidRDefault="005A7E89" w:rsidP="005A7E89">
          <w:pPr>
            <w:pStyle w:val="15CAD853B7704FEBA7DE9E2F1D32A0A5"/>
          </w:pPr>
          <w:r w:rsidRPr="00593892">
            <w:rPr>
              <w:rStyle w:val="Platzhaltertext"/>
              <w:rFonts w:eastAsia="Century Gothic"/>
            </w:rPr>
            <w:t>Fare clic qui per inserire il testo.</w:t>
          </w:r>
        </w:p>
      </w:docPartBody>
    </w:docPart>
    <w:docPart>
      <w:docPartPr>
        <w:name w:val="71CF680BC68145149182601C909AEBCD"/>
        <w:category>
          <w:name w:val="Allgemein"/>
          <w:gallery w:val="placeholder"/>
        </w:category>
        <w:types>
          <w:type w:val="bbPlcHdr"/>
        </w:types>
        <w:behaviors>
          <w:behavior w:val="content"/>
        </w:behaviors>
        <w:guid w:val="{E809D0A9-1A50-46EE-990B-4DBB8BADA040}"/>
      </w:docPartPr>
      <w:docPartBody>
        <w:p w:rsidR="005A7E89" w:rsidRDefault="005A7E89" w:rsidP="005A7E89">
          <w:pPr>
            <w:pStyle w:val="71CF680BC68145149182601C909AEBCD"/>
          </w:pPr>
          <w:r w:rsidRPr="00593892">
            <w:rPr>
              <w:rStyle w:val="Platzhaltertext"/>
              <w:rFonts w:eastAsia="Century Gothic"/>
            </w:rPr>
            <w:t>Fare clic qui per inserire il testo.</w:t>
          </w:r>
        </w:p>
      </w:docPartBody>
    </w:docPart>
    <w:docPart>
      <w:docPartPr>
        <w:name w:val="608A075E128A49E2B6AC051DBA0E99B3"/>
        <w:category>
          <w:name w:val="Allgemein"/>
          <w:gallery w:val="placeholder"/>
        </w:category>
        <w:types>
          <w:type w:val="bbPlcHdr"/>
        </w:types>
        <w:behaviors>
          <w:behavior w:val="content"/>
        </w:behaviors>
        <w:guid w:val="{32BE6919-6F47-4291-9932-934DF1D44F52}"/>
      </w:docPartPr>
      <w:docPartBody>
        <w:p w:rsidR="005A7E89" w:rsidRDefault="005A7E89" w:rsidP="005A7E89">
          <w:pPr>
            <w:pStyle w:val="608A075E128A49E2B6AC051DBA0E99B3"/>
          </w:pPr>
          <w:r w:rsidRPr="00593892">
            <w:rPr>
              <w:rStyle w:val="Platzhaltertext"/>
              <w:rFonts w:eastAsia="Century Gothic"/>
            </w:rPr>
            <w:t>Fare clic qui per inserire il testo.</w:t>
          </w:r>
        </w:p>
      </w:docPartBody>
    </w:docPart>
    <w:docPart>
      <w:docPartPr>
        <w:name w:val="300DA560CA10476A903625275A9C74F9"/>
        <w:category>
          <w:name w:val="Allgemein"/>
          <w:gallery w:val="placeholder"/>
        </w:category>
        <w:types>
          <w:type w:val="bbPlcHdr"/>
        </w:types>
        <w:behaviors>
          <w:behavior w:val="content"/>
        </w:behaviors>
        <w:guid w:val="{A18711F4-C50E-4291-B3FD-965B7B20C8DE}"/>
      </w:docPartPr>
      <w:docPartBody>
        <w:p w:rsidR="005A7E89" w:rsidRDefault="005A7E89" w:rsidP="005A7E89">
          <w:pPr>
            <w:pStyle w:val="300DA560CA10476A903625275A9C74F9"/>
          </w:pPr>
          <w:r w:rsidRPr="00593892">
            <w:rPr>
              <w:rStyle w:val="Platzhaltertext"/>
              <w:rFonts w:eastAsia="Century Gothic"/>
            </w:rPr>
            <w:t>Fare clic qui per inserire il testo.</w:t>
          </w:r>
        </w:p>
      </w:docPartBody>
    </w:docPart>
    <w:docPart>
      <w:docPartPr>
        <w:name w:val="A327C28C401D40B8800ADFA029A1368B"/>
        <w:category>
          <w:name w:val="Allgemein"/>
          <w:gallery w:val="placeholder"/>
        </w:category>
        <w:types>
          <w:type w:val="bbPlcHdr"/>
        </w:types>
        <w:behaviors>
          <w:behavior w:val="content"/>
        </w:behaviors>
        <w:guid w:val="{A678BE14-A2AA-43B3-A475-5C734B0DCA39}"/>
      </w:docPartPr>
      <w:docPartBody>
        <w:p w:rsidR="005A7E89" w:rsidRDefault="005A7E89" w:rsidP="005A7E89">
          <w:pPr>
            <w:pStyle w:val="A327C28C401D40B8800ADFA029A1368B"/>
          </w:pPr>
          <w:r w:rsidRPr="00593892">
            <w:rPr>
              <w:rStyle w:val="Platzhaltertext"/>
              <w:rFonts w:eastAsia="Century Gothic"/>
            </w:rPr>
            <w:t>Fare clic qui per inserire il testo.</w:t>
          </w:r>
        </w:p>
      </w:docPartBody>
    </w:docPart>
    <w:docPart>
      <w:docPartPr>
        <w:name w:val="FC90E5E064694EEAA7EDDDF116AAD72B"/>
        <w:category>
          <w:name w:val="Allgemein"/>
          <w:gallery w:val="placeholder"/>
        </w:category>
        <w:types>
          <w:type w:val="bbPlcHdr"/>
        </w:types>
        <w:behaviors>
          <w:behavior w:val="content"/>
        </w:behaviors>
        <w:guid w:val="{F43EC303-D1C4-438C-AD7D-E99CC57E7D39}"/>
      </w:docPartPr>
      <w:docPartBody>
        <w:p w:rsidR="005A7E89" w:rsidRDefault="005A7E89" w:rsidP="005A7E89">
          <w:pPr>
            <w:pStyle w:val="FC90E5E064694EEAA7EDDDF116AAD72B"/>
          </w:pPr>
          <w:r w:rsidRPr="00593892">
            <w:rPr>
              <w:rStyle w:val="Platzhaltertext"/>
              <w:rFonts w:eastAsia="Century Gothic"/>
            </w:rPr>
            <w:t>Fare clic qui per inserire il testo.</w:t>
          </w:r>
        </w:p>
      </w:docPartBody>
    </w:docPart>
    <w:docPart>
      <w:docPartPr>
        <w:name w:val="4ABF317CC2564FD4B585AF2BB380BC13"/>
        <w:category>
          <w:name w:val="Allgemein"/>
          <w:gallery w:val="placeholder"/>
        </w:category>
        <w:types>
          <w:type w:val="bbPlcHdr"/>
        </w:types>
        <w:behaviors>
          <w:behavior w:val="content"/>
        </w:behaviors>
        <w:guid w:val="{7DFDD616-53D0-4BA6-BF80-C19419644938}"/>
      </w:docPartPr>
      <w:docPartBody>
        <w:p w:rsidR="005A7E89" w:rsidRDefault="005A7E89" w:rsidP="005A7E89">
          <w:pPr>
            <w:pStyle w:val="4ABF317CC2564FD4B585AF2BB380BC13"/>
          </w:pPr>
          <w:r w:rsidRPr="00593892">
            <w:rPr>
              <w:rStyle w:val="Platzhaltertext"/>
              <w:rFonts w:eastAsia="Century Gothic"/>
            </w:rPr>
            <w:t>Fare clic qui per inserire il testo.</w:t>
          </w:r>
        </w:p>
      </w:docPartBody>
    </w:docPart>
    <w:docPart>
      <w:docPartPr>
        <w:name w:val="F51830A347E1475EAB9886A1BF30ED97"/>
        <w:category>
          <w:name w:val="Allgemein"/>
          <w:gallery w:val="placeholder"/>
        </w:category>
        <w:types>
          <w:type w:val="bbPlcHdr"/>
        </w:types>
        <w:behaviors>
          <w:behavior w:val="content"/>
        </w:behaviors>
        <w:guid w:val="{BD4353C1-A38E-49EA-B7FB-3785C3277FD6}"/>
      </w:docPartPr>
      <w:docPartBody>
        <w:p w:rsidR="005A7E89" w:rsidRDefault="005A7E89" w:rsidP="005A7E89">
          <w:pPr>
            <w:pStyle w:val="F51830A347E1475EAB9886A1BF30ED97"/>
          </w:pPr>
          <w:r w:rsidRPr="00593892">
            <w:rPr>
              <w:rStyle w:val="Platzhaltertext"/>
              <w:rFonts w:eastAsia="Century Gothic"/>
            </w:rPr>
            <w:t>Fare clic qui per inserire il testo.</w:t>
          </w:r>
        </w:p>
      </w:docPartBody>
    </w:docPart>
    <w:docPart>
      <w:docPartPr>
        <w:name w:val="CEDA165B053948A8BC2045F98AA68E18"/>
        <w:category>
          <w:name w:val="Allgemein"/>
          <w:gallery w:val="placeholder"/>
        </w:category>
        <w:types>
          <w:type w:val="bbPlcHdr"/>
        </w:types>
        <w:behaviors>
          <w:behavior w:val="content"/>
        </w:behaviors>
        <w:guid w:val="{EC7B778F-3E45-471A-8943-30C847518BFA}"/>
      </w:docPartPr>
      <w:docPartBody>
        <w:p w:rsidR="005A7E89" w:rsidRDefault="005A7E89" w:rsidP="005A7E89">
          <w:pPr>
            <w:pStyle w:val="CEDA165B053948A8BC2045F98AA68E18"/>
          </w:pPr>
          <w:r w:rsidRPr="00593892">
            <w:rPr>
              <w:rStyle w:val="Platzhaltertext"/>
              <w:rFonts w:eastAsia="Century Gothic"/>
            </w:rPr>
            <w:t>Fare clic qui per inserire il testo.</w:t>
          </w:r>
        </w:p>
      </w:docPartBody>
    </w:docPart>
    <w:docPart>
      <w:docPartPr>
        <w:name w:val="ED06F6E4F0F54BD7A1A130E0761DA91E"/>
        <w:category>
          <w:name w:val="Allgemein"/>
          <w:gallery w:val="placeholder"/>
        </w:category>
        <w:types>
          <w:type w:val="bbPlcHdr"/>
        </w:types>
        <w:behaviors>
          <w:behavior w:val="content"/>
        </w:behaviors>
        <w:guid w:val="{60DAE4CD-E315-4996-89A4-6ACDE11DA7D4}"/>
      </w:docPartPr>
      <w:docPartBody>
        <w:p w:rsidR="005A7E89" w:rsidRDefault="005A7E89" w:rsidP="005A7E89">
          <w:pPr>
            <w:pStyle w:val="ED06F6E4F0F54BD7A1A130E0761DA91E"/>
          </w:pPr>
          <w:r w:rsidRPr="00593892">
            <w:rPr>
              <w:rStyle w:val="Platzhaltertext"/>
              <w:rFonts w:eastAsia="Century Gothic"/>
            </w:rPr>
            <w:t>Fare clic qui per inserire il testo.</w:t>
          </w:r>
        </w:p>
      </w:docPartBody>
    </w:docPart>
    <w:docPart>
      <w:docPartPr>
        <w:name w:val="2F1F28FEEA5A4A00B8A45C054510ADFA"/>
        <w:category>
          <w:name w:val="Allgemein"/>
          <w:gallery w:val="placeholder"/>
        </w:category>
        <w:types>
          <w:type w:val="bbPlcHdr"/>
        </w:types>
        <w:behaviors>
          <w:behavior w:val="content"/>
        </w:behaviors>
        <w:guid w:val="{B9F4DD2B-2BAF-46B0-8F9F-669428680816}"/>
      </w:docPartPr>
      <w:docPartBody>
        <w:p w:rsidR="005A7E89" w:rsidRDefault="005A7E89" w:rsidP="005A7E89">
          <w:pPr>
            <w:pStyle w:val="2F1F28FEEA5A4A00B8A45C054510ADFA"/>
          </w:pPr>
          <w:r w:rsidRPr="00593892">
            <w:rPr>
              <w:rStyle w:val="Platzhaltertext"/>
              <w:rFonts w:eastAsia="Century Gothic"/>
            </w:rPr>
            <w:t>Fare clic qui per inserire il testo.</w:t>
          </w:r>
        </w:p>
      </w:docPartBody>
    </w:docPart>
    <w:docPart>
      <w:docPartPr>
        <w:name w:val="C841F6C8164E41FCBCF84B6087997A6D"/>
        <w:category>
          <w:name w:val="Allgemein"/>
          <w:gallery w:val="placeholder"/>
        </w:category>
        <w:types>
          <w:type w:val="bbPlcHdr"/>
        </w:types>
        <w:behaviors>
          <w:behavior w:val="content"/>
        </w:behaviors>
        <w:guid w:val="{91A925BB-A59B-4388-A278-EFEC82C016B1}"/>
      </w:docPartPr>
      <w:docPartBody>
        <w:p w:rsidR="005A7E89" w:rsidRDefault="005A7E89" w:rsidP="005A7E89">
          <w:pPr>
            <w:pStyle w:val="C841F6C8164E41FCBCF84B6087997A6D"/>
          </w:pPr>
          <w:r w:rsidRPr="00593892">
            <w:rPr>
              <w:rStyle w:val="Platzhaltertext"/>
              <w:rFonts w:eastAsia="Century Gothic"/>
            </w:rPr>
            <w:t>Fare clic qui per inserire il testo.</w:t>
          </w:r>
        </w:p>
      </w:docPartBody>
    </w:docPart>
    <w:docPart>
      <w:docPartPr>
        <w:name w:val="6744B9BD434041C0A7314978C2A9B60F"/>
        <w:category>
          <w:name w:val="Allgemein"/>
          <w:gallery w:val="placeholder"/>
        </w:category>
        <w:types>
          <w:type w:val="bbPlcHdr"/>
        </w:types>
        <w:behaviors>
          <w:behavior w:val="content"/>
        </w:behaviors>
        <w:guid w:val="{7AC46269-E832-400A-8836-DC0A69496F23}"/>
      </w:docPartPr>
      <w:docPartBody>
        <w:p w:rsidR="005A7E89" w:rsidRDefault="005A7E89" w:rsidP="005A7E89">
          <w:pPr>
            <w:pStyle w:val="6744B9BD434041C0A7314978C2A9B60F"/>
          </w:pPr>
          <w:r w:rsidRPr="00593892">
            <w:rPr>
              <w:rStyle w:val="Platzhaltertext"/>
              <w:rFonts w:eastAsia="Century Gothic"/>
            </w:rPr>
            <w:t>Fare clic qui per inserire il testo.</w:t>
          </w:r>
        </w:p>
      </w:docPartBody>
    </w:docPart>
    <w:docPart>
      <w:docPartPr>
        <w:name w:val="3EC686A93A3E48239BF2F49E52059783"/>
        <w:category>
          <w:name w:val="Allgemein"/>
          <w:gallery w:val="placeholder"/>
        </w:category>
        <w:types>
          <w:type w:val="bbPlcHdr"/>
        </w:types>
        <w:behaviors>
          <w:behavior w:val="content"/>
        </w:behaviors>
        <w:guid w:val="{BD3D40FF-0266-447A-9CC2-86363C36BDCE}"/>
      </w:docPartPr>
      <w:docPartBody>
        <w:p w:rsidR="005A7E89" w:rsidRDefault="005A7E89" w:rsidP="005A7E89">
          <w:pPr>
            <w:pStyle w:val="3EC686A93A3E48239BF2F49E52059783"/>
          </w:pPr>
          <w:r w:rsidRPr="00593892">
            <w:rPr>
              <w:rStyle w:val="Platzhaltertext"/>
              <w:rFonts w:eastAsia="Century Gothic"/>
            </w:rPr>
            <w:t>Fare clic qui per inserire il testo.</w:t>
          </w:r>
        </w:p>
      </w:docPartBody>
    </w:docPart>
    <w:docPart>
      <w:docPartPr>
        <w:name w:val="B68F281C0A81469C944B9180988BC4EA"/>
        <w:category>
          <w:name w:val="Allgemein"/>
          <w:gallery w:val="placeholder"/>
        </w:category>
        <w:types>
          <w:type w:val="bbPlcHdr"/>
        </w:types>
        <w:behaviors>
          <w:behavior w:val="content"/>
        </w:behaviors>
        <w:guid w:val="{0CF2FCB2-EC75-4C1D-8A4A-F6649B93993B}"/>
      </w:docPartPr>
      <w:docPartBody>
        <w:p w:rsidR="005A7E89" w:rsidRDefault="005A7E89" w:rsidP="005A7E89">
          <w:pPr>
            <w:pStyle w:val="B68F281C0A81469C944B9180988BC4EA"/>
          </w:pPr>
          <w:r w:rsidRPr="00593892">
            <w:rPr>
              <w:rStyle w:val="Platzhaltertext"/>
              <w:rFonts w:eastAsia="Century Gothic"/>
            </w:rPr>
            <w:t>Fare clic qui per inserire il testo.</w:t>
          </w:r>
        </w:p>
      </w:docPartBody>
    </w:docPart>
    <w:docPart>
      <w:docPartPr>
        <w:name w:val="7AB45BE8062C40288D89F39BC74FF563"/>
        <w:category>
          <w:name w:val="Allgemein"/>
          <w:gallery w:val="placeholder"/>
        </w:category>
        <w:types>
          <w:type w:val="bbPlcHdr"/>
        </w:types>
        <w:behaviors>
          <w:behavior w:val="content"/>
        </w:behaviors>
        <w:guid w:val="{5BD9D489-FF9A-434A-9424-B7C1AF631809}"/>
      </w:docPartPr>
      <w:docPartBody>
        <w:p w:rsidR="005A7E89" w:rsidRDefault="005A7E89" w:rsidP="005A7E89">
          <w:pPr>
            <w:pStyle w:val="7AB45BE8062C40288D89F39BC74FF563"/>
          </w:pPr>
          <w:r w:rsidRPr="00593892">
            <w:rPr>
              <w:rStyle w:val="Platzhaltertext"/>
              <w:rFonts w:eastAsia="Century Gothic"/>
            </w:rPr>
            <w:t>Fare clic qui per inserire il testo.</w:t>
          </w:r>
        </w:p>
      </w:docPartBody>
    </w:docPart>
    <w:docPart>
      <w:docPartPr>
        <w:name w:val="3334700EC5AB4ABB882B1CE4F8BB05B1"/>
        <w:category>
          <w:name w:val="Allgemein"/>
          <w:gallery w:val="placeholder"/>
        </w:category>
        <w:types>
          <w:type w:val="bbPlcHdr"/>
        </w:types>
        <w:behaviors>
          <w:behavior w:val="content"/>
        </w:behaviors>
        <w:guid w:val="{CD3B5B57-3CDA-4F47-B815-F960BFFF8F45}"/>
      </w:docPartPr>
      <w:docPartBody>
        <w:p w:rsidR="005A7E89" w:rsidRDefault="005A7E89" w:rsidP="005A7E89">
          <w:pPr>
            <w:pStyle w:val="3334700EC5AB4ABB882B1CE4F8BB05B1"/>
          </w:pPr>
          <w:r w:rsidRPr="00593892">
            <w:rPr>
              <w:rStyle w:val="Platzhaltertext"/>
              <w:rFonts w:eastAsia="Century Gothic"/>
            </w:rPr>
            <w:t>Fare clic qui per inserire il testo.</w:t>
          </w:r>
        </w:p>
      </w:docPartBody>
    </w:docPart>
    <w:docPart>
      <w:docPartPr>
        <w:name w:val="B654F0346BBC4C0594A78D2372991F93"/>
        <w:category>
          <w:name w:val="Allgemein"/>
          <w:gallery w:val="placeholder"/>
        </w:category>
        <w:types>
          <w:type w:val="bbPlcHdr"/>
        </w:types>
        <w:behaviors>
          <w:behavior w:val="content"/>
        </w:behaviors>
        <w:guid w:val="{DC5346C6-543D-4CEF-858B-82ADCEF639B4}"/>
      </w:docPartPr>
      <w:docPartBody>
        <w:p w:rsidR="005A7E89" w:rsidRDefault="005A7E89" w:rsidP="005A7E89">
          <w:pPr>
            <w:pStyle w:val="B654F0346BBC4C0594A78D2372991F93"/>
          </w:pPr>
          <w:r w:rsidRPr="00593892">
            <w:rPr>
              <w:rStyle w:val="Platzhaltertext"/>
              <w:rFonts w:eastAsia="Century Gothic"/>
            </w:rPr>
            <w:t>Fare clic qui per inserire il testo.</w:t>
          </w:r>
        </w:p>
      </w:docPartBody>
    </w:docPart>
    <w:docPart>
      <w:docPartPr>
        <w:name w:val="238507618581430AA47D2F2316D9A683"/>
        <w:category>
          <w:name w:val="Allgemein"/>
          <w:gallery w:val="placeholder"/>
        </w:category>
        <w:types>
          <w:type w:val="bbPlcHdr"/>
        </w:types>
        <w:behaviors>
          <w:behavior w:val="content"/>
        </w:behaviors>
        <w:guid w:val="{2CC4BB06-709F-4946-9390-741503767629}"/>
      </w:docPartPr>
      <w:docPartBody>
        <w:p w:rsidR="005A7E89" w:rsidRDefault="005A7E89" w:rsidP="005A7E89">
          <w:pPr>
            <w:pStyle w:val="238507618581430AA47D2F2316D9A683"/>
          </w:pPr>
          <w:r w:rsidRPr="00593892">
            <w:rPr>
              <w:rStyle w:val="Platzhaltertext"/>
              <w:rFonts w:eastAsia="Century Gothic"/>
            </w:rPr>
            <w:t>Fare clic qui per inserire il testo.</w:t>
          </w:r>
        </w:p>
      </w:docPartBody>
    </w:docPart>
    <w:docPart>
      <w:docPartPr>
        <w:name w:val="4B43C80F374B4A38A9BA3C5ED8173BBB"/>
        <w:category>
          <w:name w:val="Allgemein"/>
          <w:gallery w:val="placeholder"/>
        </w:category>
        <w:types>
          <w:type w:val="bbPlcHdr"/>
        </w:types>
        <w:behaviors>
          <w:behavior w:val="content"/>
        </w:behaviors>
        <w:guid w:val="{C2459FE9-2343-4280-BF56-90326E01CA45}"/>
      </w:docPartPr>
      <w:docPartBody>
        <w:p w:rsidR="005A7E89" w:rsidRDefault="005A7E89" w:rsidP="005A7E89">
          <w:pPr>
            <w:pStyle w:val="4B43C80F374B4A38A9BA3C5ED8173BBB"/>
          </w:pPr>
          <w:r w:rsidRPr="00593892">
            <w:rPr>
              <w:rStyle w:val="Platzhaltertext"/>
              <w:rFonts w:eastAsia="Century Gothic"/>
            </w:rPr>
            <w:t>Fare clic qui per inserire il testo.</w:t>
          </w:r>
        </w:p>
      </w:docPartBody>
    </w:docPart>
    <w:docPart>
      <w:docPartPr>
        <w:name w:val="C28F6C883FAA43E79A0ABFD219A5AD4F"/>
        <w:category>
          <w:name w:val="Allgemein"/>
          <w:gallery w:val="placeholder"/>
        </w:category>
        <w:types>
          <w:type w:val="bbPlcHdr"/>
        </w:types>
        <w:behaviors>
          <w:behavior w:val="content"/>
        </w:behaviors>
        <w:guid w:val="{EB49157F-9ED1-4F23-9EC3-54EFD36F60EF}"/>
      </w:docPartPr>
      <w:docPartBody>
        <w:p w:rsidR="005A7E89" w:rsidRDefault="005A7E89" w:rsidP="005A7E89">
          <w:pPr>
            <w:pStyle w:val="C28F6C883FAA43E79A0ABFD219A5AD4F"/>
          </w:pPr>
          <w:r w:rsidRPr="00593892">
            <w:rPr>
              <w:rStyle w:val="Platzhaltertext"/>
              <w:rFonts w:eastAsia="Century Gothic"/>
            </w:rPr>
            <w:t>Fare clic qui per inserire il testo.</w:t>
          </w:r>
        </w:p>
      </w:docPartBody>
    </w:docPart>
    <w:docPart>
      <w:docPartPr>
        <w:name w:val="3C8398BBB9C9450097200AC80665DE43"/>
        <w:category>
          <w:name w:val="Allgemein"/>
          <w:gallery w:val="placeholder"/>
        </w:category>
        <w:types>
          <w:type w:val="bbPlcHdr"/>
        </w:types>
        <w:behaviors>
          <w:behavior w:val="content"/>
        </w:behaviors>
        <w:guid w:val="{486BE04D-B3BB-4F3A-8225-E907C08DE377}"/>
      </w:docPartPr>
      <w:docPartBody>
        <w:p w:rsidR="005A7E89" w:rsidRDefault="005A7E89" w:rsidP="005A7E89">
          <w:pPr>
            <w:pStyle w:val="3C8398BBB9C9450097200AC80665DE43"/>
          </w:pPr>
          <w:r w:rsidRPr="00593892">
            <w:rPr>
              <w:rStyle w:val="Platzhaltertext"/>
              <w:rFonts w:eastAsia="Century Gothic"/>
            </w:rPr>
            <w:t>Fare clic qui per inserire il testo.</w:t>
          </w:r>
        </w:p>
      </w:docPartBody>
    </w:docPart>
    <w:docPart>
      <w:docPartPr>
        <w:name w:val="EE88921B92874AFBA327B3F68801C7D5"/>
        <w:category>
          <w:name w:val="Allgemein"/>
          <w:gallery w:val="placeholder"/>
        </w:category>
        <w:types>
          <w:type w:val="bbPlcHdr"/>
        </w:types>
        <w:behaviors>
          <w:behavior w:val="content"/>
        </w:behaviors>
        <w:guid w:val="{7CD4AE78-7EE6-4333-B882-AD8C3CE1BCB8}"/>
      </w:docPartPr>
      <w:docPartBody>
        <w:p w:rsidR="005A7E89" w:rsidRDefault="005A7E89" w:rsidP="005A7E89">
          <w:pPr>
            <w:pStyle w:val="EE88921B92874AFBA327B3F68801C7D5"/>
          </w:pPr>
          <w:r w:rsidRPr="00593892">
            <w:rPr>
              <w:rStyle w:val="Platzhaltertext"/>
              <w:rFonts w:eastAsia="Century Gothic"/>
            </w:rPr>
            <w:t>Fare clic qui per inserire il testo.</w:t>
          </w:r>
        </w:p>
      </w:docPartBody>
    </w:docPart>
    <w:docPart>
      <w:docPartPr>
        <w:name w:val="7EA464E01856429EACCBBE289B3B1E7D"/>
        <w:category>
          <w:name w:val="Allgemein"/>
          <w:gallery w:val="placeholder"/>
        </w:category>
        <w:types>
          <w:type w:val="bbPlcHdr"/>
        </w:types>
        <w:behaviors>
          <w:behavior w:val="content"/>
        </w:behaviors>
        <w:guid w:val="{263E70EA-044A-4FF6-AC2A-F7C452C0BD0C}"/>
      </w:docPartPr>
      <w:docPartBody>
        <w:p w:rsidR="005A7E89" w:rsidRDefault="005A7E89" w:rsidP="005A7E89">
          <w:pPr>
            <w:pStyle w:val="7EA464E01856429EACCBBE289B3B1E7D"/>
          </w:pPr>
          <w:r w:rsidRPr="00593892">
            <w:rPr>
              <w:rStyle w:val="Platzhaltertext"/>
              <w:rFonts w:eastAsia="Century Gothic"/>
            </w:rPr>
            <w:t>Fare clic qui per inserire il testo.</w:t>
          </w:r>
        </w:p>
      </w:docPartBody>
    </w:docPart>
    <w:docPart>
      <w:docPartPr>
        <w:name w:val="29F4BFF0079043748D2B8AA2DF2D5867"/>
        <w:category>
          <w:name w:val="Allgemein"/>
          <w:gallery w:val="placeholder"/>
        </w:category>
        <w:types>
          <w:type w:val="bbPlcHdr"/>
        </w:types>
        <w:behaviors>
          <w:behavior w:val="content"/>
        </w:behaviors>
        <w:guid w:val="{BB540BCF-C9DB-4690-8C98-93D7A163B4BB}"/>
      </w:docPartPr>
      <w:docPartBody>
        <w:p w:rsidR="005A7E89" w:rsidRDefault="005A7E89" w:rsidP="005A7E89">
          <w:pPr>
            <w:pStyle w:val="29F4BFF0079043748D2B8AA2DF2D5867"/>
          </w:pPr>
          <w:r w:rsidRPr="00593892">
            <w:rPr>
              <w:rStyle w:val="Platzhaltertext"/>
              <w:rFonts w:eastAsia="Century Gothic"/>
            </w:rPr>
            <w:t>Fare clic qui per inserire il testo.</w:t>
          </w:r>
        </w:p>
      </w:docPartBody>
    </w:docPart>
    <w:docPart>
      <w:docPartPr>
        <w:name w:val="B6D1B657F35E456C8DA6BCE5F32C9220"/>
        <w:category>
          <w:name w:val="Allgemein"/>
          <w:gallery w:val="placeholder"/>
        </w:category>
        <w:types>
          <w:type w:val="bbPlcHdr"/>
        </w:types>
        <w:behaviors>
          <w:behavior w:val="content"/>
        </w:behaviors>
        <w:guid w:val="{804D7B18-9980-46FD-B333-0E57B1A5E9A8}"/>
      </w:docPartPr>
      <w:docPartBody>
        <w:p w:rsidR="005A7E89" w:rsidRDefault="005A7E89" w:rsidP="005A7E89">
          <w:pPr>
            <w:pStyle w:val="B6D1B657F35E456C8DA6BCE5F32C9220"/>
          </w:pPr>
          <w:r w:rsidRPr="00593892">
            <w:rPr>
              <w:rStyle w:val="Platzhaltertext"/>
              <w:rFonts w:eastAsia="Century Gothic"/>
            </w:rPr>
            <w:t>Fare clic qui per inserire il testo.</w:t>
          </w:r>
        </w:p>
      </w:docPartBody>
    </w:docPart>
    <w:docPart>
      <w:docPartPr>
        <w:name w:val="F12180F9C4E74F3199ED998427B0B624"/>
        <w:category>
          <w:name w:val="Allgemein"/>
          <w:gallery w:val="placeholder"/>
        </w:category>
        <w:types>
          <w:type w:val="bbPlcHdr"/>
        </w:types>
        <w:behaviors>
          <w:behavior w:val="content"/>
        </w:behaviors>
        <w:guid w:val="{C3671B7D-A0AB-40BF-82D3-18A1C93F8B97}"/>
      </w:docPartPr>
      <w:docPartBody>
        <w:p w:rsidR="005A7E89" w:rsidRDefault="005A7E89" w:rsidP="005A7E89">
          <w:pPr>
            <w:pStyle w:val="F12180F9C4E74F3199ED998427B0B624"/>
          </w:pPr>
          <w:r w:rsidRPr="00593892">
            <w:rPr>
              <w:rStyle w:val="Platzhaltertext"/>
              <w:rFonts w:eastAsia="Century Gothic"/>
            </w:rPr>
            <w:t>Fare clic qui per inserire il testo.</w:t>
          </w:r>
        </w:p>
      </w:docPartBody>
    </w:docPart>
    <w:docPart>
      <w:docPartPr>
        <w:name w:val="BCADD78999164CA3B570B7EB0599E13C"/>
        <w:category>
          <w:name w:val="Allgemein"/>
          <w:gallery w:val="placeholder"/>
        </w:category>
        <w:types>
          <w:type w:val="bbPlcHdr"/>
        </w:types>
        <w:behaviors>
          <w:behavior w:val="content"/>
        </w:behaviors>
        <w:guid w:val="{1F0C3324-0BD1-43C8-B7C2-848ED6B0145D}"/>
      </w:docPartPr>
      <w:docPartBody>
        <w:p w:rsidR="005A7E89" w:rsidRDefault="005A7E89" w:rsidP="005A7E89">
          <w:pPr>
            <w:pStyle w:val="BCADD78999164CA3B570B7EB0599E13C"/>
          </w:pPr>
          <w:r w:rsidRPr="00593892">
            <w:rPr>
              <w:rStyle w:val="Platzhaltertext"/>
              <w:rFonts w:eastAsia="Century Gothic"/>
            </w:rPr>
            <w:t>Fare clic qui per inserire il testo.</w:t>
          </w:r>
        </w:p>
      </w:docPartBody>
    </w:docPart>
    <w:docPart>
      <w:docPartPr>
        <w:name w:val="0971A6D7912643F8A52C30680C297D4F"/>
        <w:category>
          <w:name w:val="Allgemein"/>
          <w:gallery w:val="placeholder"/>
        </w:category>
        <w:types>
          <w:type w:val="bbPlcHdr"/>
        </w:types>
        <w:behaviors>
          <w:behavior w:val="content"/>
        </w:behaviors>
        <w:guid w:val="{67F4F0C5-FD56-4F8D-A8EB-3377CAE0D66C}"/>
      </w:docPartPr>
      <w:docPartBody>
        <w:p w:rsidR="005A7E89" w:rsidRDefault="005A7E89" w:rsidP="005A7E89">
          <w:pPr>
            <w:pStyle w:val="0971A6D7912643F8A52C30680C297D4F"/>
          </w:pPr>
          <w:r w:rsidRPr="00593892">
            <w:rPr>
              <w:rStyle w:val="Platzhaltertext"/>
              <w:rFonts w:eastAsia="Century Gothic"/>
            </w:rPr>
            <w:t>Fare clic qui per inserire il testo.</w:t>
          </w:r>
        </w:p>
      </w:docPartBody>
    </w:docPart>
    <w:docPart>
      <w:docPartPr>
        <w:name w:val="A4B574E31C7D42BBA8CCC13A2B199245"/>
        <w:category>
          <w:name w:val="Allgemein"/>
          <w:gallery w:val="placeholder"/>
        </w:category>
        <w:types>
          <w:type w:val="bbPlcHdr"/>
        </w:types>
        <w:behaviors>
          <w:behavior w:val="content"/>
        </w:behaviors>
        <w:guid w:val="{5536BBE2-F2B1-4CC3-A3EE-F51219004888}"/>
      </w:docPartPr>
      <w:docPartBody>
        <w:p w:rsidR="005A7E89" w:rsidRDefault="005A7E89" w:rsidP="005A7E89">
          <w:pPr>
            <w:pStyle w:val="A4B574E31C7D42BBA8CCC13A2B199245"/>
          </w:pPr>
          <w:r w:rsidRPr="00593892">
            <w:rPr>
              <w:rStyle w:val="Platzhaltertext"/>
              <w:rFonts w:eastAsia="Century Gothic"/>
            </w:rPr>
            <w:t>Fare clic qui per inserire il testo.</w:t>
          </w:r>
        </w:p>
      </w:docPartBody>
    </w:docPart>
    <w:docPart>
      <w:docPartPr>
        <w:name w:val="D2A386826659438B990B4CF1FDC65733"/>
        <w:category>
          <w:name w:val="Allgemein"/>
          <w:gallery w:val="placeholder"/>
        </w:category>
        <w:types>
          <w:type w:val="bbPlcHdr"/>
        </w:types>
        <w:behaviors>
          <w:behavior w:val="content"/>
        </w:behaviors>
        <w:guid w:val="{0FF3FD11-84A9-4602-AF2E-F1091982E720}"/>
      </w:docPartPr>
      <w:docPartBody>
        <w:p w:rsidR="005A7E89" w:rsidRDefault="005A7E89" w:rsidP="005A7E89">
          <w:pPr>
            <w:pStyle w:val="D2A386826659438B990B4CF1FDC65733"/>
          </w:pPr>
          <w:r w:rsidRPr="00593892">
            <w:rPr>
              <w:rStyle w:val="Platzhaltertext"/>
              <w:rFonts w:eastAsia="Century Gothic"/>
            </w:rPr>
            <w:t>Fare clic qui per inserire il testo.</w:t>
          </w:r>
        </w:p>
      </w:docPartBody>
    </w:docPart>
    <w:docPart>
      <w:docPartPr>
        <w:name w:val="11DB5696D9654706ABB6FFC72CBAA9E6"/>
        <w:category>
          <w:name w:val="Allgemein"/>
          <w:gallery w:val="placeholder"/>
        </w:category>
        <w:types>
          <w:type w:val="bbPlcHdr"/>
        </w:types>
        <w:behaviors>
          <w:behavior w:val="content"/>
        </w:behaviors>
        <w:guid w:val="{AA3EBEEE-1560-4F98-8A7F-818605826B1F}"/>
      </w:docPartPr>
      <w:docPartBody>
        <w:p w:rsidR="005A7E89" w:rsidRDefault="005A7E89" w:rsidP="005A7E89">
          <w:pPr>
            <w:pStyle w:val="11DB5696D9654706ABB6FFC72CBAA9E6"/>
          </w:pPr>
          <w:r w:rsidRPr="00593892">
            <w:rPr>
              <w:rStyle w:val="Platzhaltertext"/>
              <w:rFonts w:eastAsia="Century Gothic"/>
            </w:rPr>
            <w:t>Fare clic qui per inserire il testo.</w:t>
          </w:r>
        </w:p>
      </w:docPartBody>
    </w:docPart>
    <w:docPart>
      <w:docPartPr>
        <w:name w:val="8A52B39F9E8742FCA6438D4CF3001ED6"/>
        <w:category>
          <w:name w:val="Allgemein"/>
          <w:gallery w:val="placeholder"/>
        </w:category>
        <w:types>
          <w:type w:val="bbPlcHdr"/>
        </w:types>
        <w:behaviors>
          <w:behavior w:val="content"/>
        </w:behaviors>
        <w:guid w:val="{3B62CB4A-9185-41F5-B350-26C38C43966F}"/>
      </w:docPartPr>
      <w:docPartBody>
        <w:p w:rsidR="005A7E89" w:rsidRDefault="005A7E89" w:rsidP="005A7E89">
          <w:pPr>
            <w:pStyle w:val="8A52B39F9E8742FCA6438D4CF3001ED6"/>
          </w:pPr>
          <w:r w:rsidRPr="00593892">
            <w:rPr>
              <w:rStyle w:val="Platzhaltertext"/>
              <w:rFonts w:eastAsia="Century Gothic"/>
            </w:rPr>
            <w:t>Fare clic qui per inserire il testo.</w:t>
          </w:r>
        </w:p>
      </w:docPartBody>
    </w:docPart>
    <w:docPart>
      <w:docPartPr>
        <w:name w:val="9DFBBEBAEEC64860AF455F7B2A0F790B"/>
        <w:category>
          <w:name w:val="Allgemein"/>
          <w:gallery w:val="placeholder"/>
        </w:category>
        <w:types>
          <w:type w:val="bbPlcHdr"/>
        </w:types>
        <w:behaviors>
          <w:behavior w:val="content"/>
        </w:behaviors>
        <w:guid w:val="{9DDFD0FE-221E-4176-B253-1EB48118EC7D}"/>
      </w:docPartPr>
      <w:docPartBody>
        <w:p w:rsidR="005A7E89" w:rsidRDefault="005A7E89" w:rsidP="005A7E89">
          <w:pPr>
            <w:pStyle w:val="9DFBBEBAEEC64860AF455F7B2A0F790B"/>
          </w:pPr>
          <w:r w:rsidRPr="00593892">
            <w:rPr>
              <w:rStyle w:val="Platzhaltertext"/>
              <w:rFonts w:eastAsia="Century Gothic"/>
            </w:rPr>
            <w:t>Fare clic qui per inserire il testo.</w:t>
          </w:r>
        </w:p>
      </w:docPartBody>
    </w:docPart>
    <w:docPart>
      <w:docPartPr>
        <w:name w:val="B6775BE0041D4BCE8297B6A4157A91FC"/>
        <w:category>
          <w:name w:val="Allgemein"/>
          <w:gallery w:val="placeholder"/>
        </w:category>
        <w:types>
          <w:type w:val="bbPlcHdr"/>
        </w:types>
        <w:behaviors>
          <w:behavior w:val="content"/>
        </w:behaviors>
        <w:guid w:val="{C367F4AC-4245-4057-B631-C5287D65FF06}"/>
      </w:docPartPr>
      <w:docPartBody>
        <w:p w:rsidR="005A7E89" w:rsidRDefault="005A7E89" w:rsidP="005A7E89">
          <w:pPr>
            <w:pStyle w:val="B6775BE0041D4BCE8297B6A4157A91FC"/>
          </w:pPr>
          <w:r w:rsidRPr="00593892">
            <w:rPr>
              <w:rStyle w:val="Platzhaltertext"/>
              <w:rFonts w:eastAsia="Century Gothic"/>
            </w:rPr>
            <w:t>Fare clic qui per inserire il testo.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14EA"/>
    <w:rsid w:val="00016D65"/>
    <w:rsid w:val="00076206"/>
    <w:rsid w:val="000F6A1E"/>
    <w:rsid w:val="00167C0B"/>
    <w:rsid w:val="00200EB0"/>
    <w:rsid w:val="0021475A"/>
    <w:rsid w:val="00273CFE"/>
    <w:rsid w:val="002B557E"/>
    <w:rsid w:val="002E5352"/>
    <w:rsid w:val="00345199"/>
    <w:rsid w:val="00370C0D"/>
    <w:rsid w:val="0037751B"/>
    <w:rsid w:val="003C7DE7"/>
    <w:rsid w:val="003D0F36"/>
    <w:rsid w:val="003D1436"/>
    <w:rsid w:val="00461139"/>
    <w:rsid w:val="00470EF5"/>
    <w:rsid w:val="00474F3E"/>
    <w:rsid w:val="00500413"/>
    <w:rsid w:val="005569B2"/>
    <w:rsid w:val="005A7E89"/>
    <w:rsid w:val="00602070"/>
    <w:rsid w:val="0065273A"/>
    <w:rsid w:val="006B7E6C"/>
    <w:rsid w:val="00727060"/>
    <w:rsid w:val="007447AC"/>
    <w:rsid w:val="007F4242"/>
    <w:rsid w:val="00827B6D"/>
    <w:rsid w:val="008A4DE1"/>
    <w:rsid w:val="009700B3"/>
    <w:rsid w:val="00985C1E"/>
    <w:rsid w:val="009B0CA3"/>
    <w:rsid w:val="009E404D"/>
    <w:rsid w:val="00A02E64"/>
    <w:rsid w:val="00AD1C2F"/>
    <w:rsid w:val="00AF7349"/>
    <w:rsid w:val="00B015F6"/>
    <w:rsid w:val="00B32E8F"/>
    <w:rsid w:val="00B92699"/>
    <w:rsid w:val="00BB298A"/>
    <w:rsid w:val="00C3227F"/>
    <w:rsid w:val="00C35D6A"/>
    <w:rsid w:val="00C614EA"/>
    <w:rsid w:val="00C701FC"/>
    <w:rsid w:val="00CB3576"/>
    <w:rsid w:val="00CF0DAD"/>
    <w:rsid w:val="00CF0F18"/>
    <w:rsid w:val="00D408C0"/>
    <w:rsid w:val="00DD66CD"/>
    <w:rsid w:val="00E54336"/>
    <w:rsid w:val="00ED3D0F"/>
    <w:rsid w:val="00F8459A"/>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2"/>
        <w:szCs w:val="22"/>
        <w:lang w:val="de-CH" w:eastAsia="de-CH"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5A7E89"/>
    <w:rPr>
      <w:color w:val="808080"/>
    </w:rPr>
  </w:style>
  <w:style w:type="paragraph" w:customStyle="1" w:styleId="97E64B467A9C4721A178FDEB21A12C1B">
    <w:name w:val="97E64B467A9C4721A178FDEB21A12C1B"/>
    <w:rsid w:val="00461139"/>
  </w:style>
  <w:style w:type="paragraph" w:customStyle="1" w:styleId="685FFF30CF9948F99B61A47C10E289A4">
    <w:name w:val="685FFF30CF9948F99B61A47C10E289A4"/>
    <w:rsid w:val="00500413"/>
  </w:style>
  <w:style w:type="paragraph" w:customStyle="1" w:styleId="4E2ADD979CCA411F8126B59CF6B435C5">
    <w:name w:val="4E2ADD979CCA411F8126B59CF6B435C5"/>
    <w:rsid w:val="00500413"/>
  </w:style>
  <w:style w:type="paragraph" w:customStyle="1" w:styleId="E0276B0B2D5547FBA41F5F52D590A795">
    <w:name w:val="E0276B0B2D5547FBA41F5F52D590A795"/>
    <w:rsid w:val="00500413"/>
  </w:style>
  <w:style w:type="paragraph" w:customStyle="1" w:styleId="9F83088D6DD3452A87345AAF5FB583FF">
    <w:name w:val="9F83088D6DD3452A87345AAF5FB583FF"/>
    <w:rsid w:val="00500413"/>
  </w:style>
  <w:style w:type="paragraph" w:customStyle="1" w:styleId="8B3D2BA0BD37462E99B7D4A54F4C8EAD">
    <w:name w:val="8B3D2BA0BD37462E99B7D4A54F4C8EAD"/>
    <w:rsid w:val="00602070"/>
  </w:style>
  <w:style w:type="paragraph" w:customStyle="1" w:styleId="9A2B0D36039544BA94794C80FA9EF1D6">
    <w:name w:val="9A2B0D36039544BA94794C80FA9EF1D6"/>
    <w:rsid w:val="005A7E89"/>
    <w:pPr>
      <w:spacing w:line="278" w:lineRule="auto"/>
    </w:pPr>
    <w:rPr>
      <w:sz w:val="24"/>
      <w:szCs w:val="24"/>
    </w:rPr>
  </w:style>
  <w:style w:type="paragraph" w:customStyle="1" w:styleId="6917449768464371A3F64E5E6923C4B1">
    <w:name w:val="6917449768464371A3F64E5E6923C4B1"/>
    <w:rsid w:val="005A7E89"/>
    <w:pPr>
      <w:spacing w:line="278" w:lineRule="auto"/>
    </w:pPr>
    <w:rPr>
      <w:sz w:val="24"/>
      <w:szCs w:val="24"/>
    </w:rPr>
  </w:style>
  <w:style w:type="paragraph" w:customStyle="1" w:styleId="49100DF62BD04CCC9DB8DF054FEBF802">
    <w:name w:val="49100DF62BD04CCC9DB8DF054FEBF802"/>
    <w:rsid w:val="005A7E89"/>
    <w:pPr>
      <w:spacing w:line="278" w:lineRule="auto"/>
    </w:pPr>
    <w:rPr>
      <w:sz w:val="24"/>
      <w:szCs w:val="24"/>
    </w:rPr>
  </w:style>
  <w:style w:type="paragraph" w:customStyle="1" w:styleId="4950E971952D4108804890DDBD58F193">
    <w:name w:val="4950E971952D4108804890DDBD58F193"/>
    <w:rsid w:val="005A7E89"/>
    <w:pPr>
      <w:spacing w:line="278" w:lineRule="auto"/>
    </w:pPr>
    <w:rPr>
      <w:sz w:val="24"/>
      <w:szCs w:val="24"/>
    </w:rPr>
  </w:style>
  <w:style w:type="paragraph" w:customStyle="1" w:styleId="5458B299CF974A14987FD7AD87A63091">
    <w:name w:val="5458B299CF974A14987FD7AD87A63091"/>
    <w:rsid w:val="005A7E89"/>
    <w:pPr>
      <w:spacing w:line="278" w:lineRule="auto"/>
    </w:pPr>
    <w:rPr>
      <w:sz w:val="24"/>
      <w:szCs w:val="24"/>
    </w:rPr>
  </w:style>
  <w:style w:type="paragraph" w:customStyle="1" w:styleId="C699AB8FB3E34CD7BE77D8B29C8F0D27">
    <w:name w:val="C699AB8FB3E34CD7BE77D8B29C8F0D27"/>
    <w:rsid w:val="005A7E89"/>
    <w:pPr>
      <w:spacing w:line="278" w:lineRule="auto"/>
    </w:pPr>
    <w:rPr>
      <w:sz w:val="24"/>
      <w:szCs w:val="24"/>
    </w:rPr>
  </w:style>
  <w:style w:type="paragraph" w:customStyle="1" w:styleId="D5329096CC5D445AB740D7528DD11CA2">
    <w:name w:val="D5329096CC5D445AB740D7528DD11CA2"/>
    <w:rsid w:val="005A7E89"/>
    <w:pPr>
      <w:spacing w:line="278" w:lineRule="auto"/>
    </w:pPr>
    <w:rPr>
      <w:sz w:val="24"/>
      <w:szCs w:val="24"/>
    </w:rPr>
  </w:style>
  <w:style w:type="paragraph" w:customStyle="1" w:styleId="A2EB29F0CBCA48E1BAF9301BDD0D50FF">
    <w:name w:val="A2EB29F0CBCA48E1BAF9301BDD0D50FF"/>
    <w:rsid w:val="005A7E89"/>
    <w:pPr>
      <w:spacing w:line="278" w:lineRule="auto"/>
    </w:pPr>
    <w:rPr>
      <w:sz w:val="24"/>
      <w:szCs w:val="24"/>
    </w:rPr>
  </w:style>
  <w:style w:type="paragraph" w:customStyle="1" w:styleId="AE8798173DD64DA4B3295360542622D5">
    <w:name w:val="AE8798173DD64DA4B3295360542622D5"/>
    <w:rsid w:val="005A7E89"/>
    <w:pPr>
      <w:spacing w:line="278" w:lineRule="auto"/>
    </w:pPr>
    <w:rPr>
      <w:sz w:val="24"/>
      <w:szCs w:val="24"/>
    </w:rPr>
  </w:style>
  <w:style w:type="paragraph" w:customStyle="1" w:styleId="0B13928785BE4A91A54FF83E86732147">
    <w:name w:val="0B13928785BE4A91A54FF83E86732147"/>
    <w:rsid w:val="005A7E89"/>
    <w:pPr>
      <w:spacing w:line="278" w:lineRule="auto"/>
    </w:pPr>
    <w:rPr>
      <w:sz w:val="24"/>
      <w:szCs w:val="24"/>
    </w:rPr>
  </w:style>
  <w:style w:type="paragraph" w:customStyle="1" w:styleId="E5D69CB9220D447BA09ABC59D8DB6649">
    <w:name w:val="E5D69CB9220D447BA09ABC59D8DB6649"/>
    <w:rsid w:val="005A7E89"/>
    <w:pPr>
      <w:spacing w:line="278" w:lineRule="auto"/>
    </w:pPr>
    <w:rPr>
      <w:sz w:val="24"/>
      <w:szCs w:val="24"/>
    </w:rPr>
  </w:style>
  <w:style w:type="paragraph" w:customStyle="1" w:styleId="CF8FBA6CC4F94E999BA9B837D7613B13">
    <w:name w:val="CF8FBA6CC4F94E999BA9B837D7613B13"/>
    <w:rsid w:val="005A7E89"/>
    <w:pPr>
      <w:spacing w:line="278" w:lineRule="auto"/>
    </w:pPr>
    <w:rPr>
      <w:sz w:val="24"/>
      <w:szCs w:val="24"/>
    </w:rPr>
  </w:style>
  <w:style w:type="paragraph" w:customStyle="1" w:styleId="B8D1AA1D4F774D96B5897EB631CF9392">
    <w:name w:val="B8D1AA1D4F774D96B5897EB631CF9392"/>
    <w:rsid w:val="005A7E89"/>
    <w:pPr>
      <w:spacing w:line="278" w:lineRule="auto"/>
    </w:pPr>
    <w:rPr>
      <w:sz w:val="24"/>
      <w:szCs w:val="24"/>
    </w:rPr>
  </w:style>
  <w:style w:type="paragraph" w:customStyle="1" w:styleId="899F0AD9638F456AAABF6618E95953D9">
    <w:name w:val="899F0AD9638F456AAABF6618E95953D9"/>
    <w:rsid w:val="005A7E89"/>
    <w:pPr>
      <w:spacing w:line="278" w:lineRule="auto"/>
    </w:pPr>
    <w:rPr>
      <w:sz w:val="24"/>
      <w:szCs w:val="24"/>
    </w:rPr>
  </w:style>
  <w:style w:type="paragraph" w:customStyle="1" w:styleId="E44EECD855E94381A67E35E59C1E1B1F">
    <w:name w:val="E44EECD855E94381A67E35E59C1E1B1F"/>
    <w:rsid w:val="005A7E89"/>
    <w:pPr>
      <w:spacing w:line="278" w:lineRule="auto"/>
    </w:pPr>
    <w:rPr>
      <w:sz w:val="24"/>
      <w:szCs w:val="24"/>
    </w:rPr>
  </w:style>
  <w:style w:type="paragraph" w:customStyle="1" w:styleId="7E8259B5E4614B6D8F3636C6660BC224">
    <w:name w:val="7E8259B5E4614B6D8F3636C6660BC224"/>
    <w:rsid w:val="005A7E89"/>
    <w:pPr>
      <w:spacing w:line="278" w:lineRule="auto"/>
    </w:pPr>
    <w:rPr>
      <w:sz w:val="24"/>
      <w:szCs w:val="24"/>
    </w:rPr>
  </w:style>
  <w:style w:type="paragraph" w:customStyle="1" w:styleId="90350CC373684577B65C9E17659321BC">
    <w:name w:val="90350CC373684577B65C9E17659321BC"/>
    <w:rsid w:val="005A7E89"/>
    <w:pPr>
      <w:spacing w:line="278" w:lineRule="auto"/>
    </w:pPr>
    <w:rPr>
      <w:sz w:val="24"/>
      <w:szCs w:val="24"/>
    </w:rPr>
  </w:style>
  <w:style w:type="paragraph" w:customStyle="1" w:styleId="6E882140C93044AC96F19BD7F7AEB995">
    <w:name w:val="6E882140C93044AC96F19BD7F7AEB995"/>
    <w:rsid w:val="005A7E89"/>
    <w:pPr>
      <w:spacing w:line="278" w:lineRule="auto"/>
    </w:pPr>
    <w:rPr>
      <w:sz w:val="24"/>
      <w:szCs w:val="24"/>
    </w:rPr>
  </w:style>
  <w:style w:type="paragraph" w:customStyle="1" w:styleId="902298CFDFCB4304AC8215D68F831068">
    <w:name w:val="902298CFDFCB4304AC8215D68F831068"/>
    <w:rsid w:val="005A7E89"/>
    <w:pPr>
      <w:spacing w:line="278" w:lineRule="auto"/>
    </w:pPr>
    <w:rPr>
      <w:sz w:val="24"/>
      <w:szCs w:val="24"/>
    </w:rPr>
  </w:style>
  <w:style w:type="paragraph" w:customStyle="1" w:styleId="718E903FC2B64FF5A02081EEAD0AD4C4">
    <w:name w:val="718E903FC2B64FF5A02081EEAD0AD4C4"/>
    <w:rsid w:val="005A7E89"/>
    <w:pPr>
      <w:spacing w:line="278" w:lineRule="auto"/>
    </w:pPr>
    <w:rPr>
      <w:sz w:val="24"/>
      <w:szCs w:val="24"/>
    </w:rPr>
  </w:style>
  <w:style w:type="paragraph" w:customStyle="1" w:styleId="9E8F0D6353B4439AB08D76590D13154A">
    <w:name w:val="9E8F0D6353B4439AB08D76590D13154A"/>
    <w:rsid w:val="005A7E89"/>
    <w:pPr>
      <w:spacing w:line="278" w:lineRule="auto"/>
    </w:pPr>
    <w:rPr>
      <w:sz w:val="24"/>
      <w:szCs w:val="24"/>
    </w:rPr>
  </w:style>
  <w:style w:type="paragraph" w:customStyle="1" w:styleId="CCE5267BF6844DF8BDC2E39ED512839F">
    <w:name w:val="CCE5267BF6844DF8BDC2E39ED512839F"/>
    <w:rsid w:val="005A7E89"/>
    <w:pPr>
      <w:spacing w:line="278" w:lineRule="auto"/>
    </w:pPr>
    <w:rPr>
      <w:sz w:val="24"/>
      <w:szCs w:val="24"/>
    </w:rPr>
  </w:style>
  <w:style w:type="paragraph" w:customStyle="1" w:styleId="BF4F5B7938E74CA9B20A1B7DF9C30B93">
    <w:name w:val="BF4F5B7938E74CA9B20A1B7DF9C30B93"/>
    <w:rsid w:val="005A7E89"/>
    <w:pPr>
      <w:spacing w:line="278" w:lineRule="auto"/>
    </w:pPr>
    <w:rPr>
      <w:sz w:val="24"/>
      <w:szCs w:val="24"/>
    </w:rPr>
  </w:style>
  <w:style w:type="paragraph" w:customStyle="1" w:styleId="6CAE0BBE1E9444449D1F6C5E5437F4B1">
    <w:name w:val="6CAE0BBE1E9444449D1F6C5E5437F4B1"/>
    <w:rsid w:val="005A7E89"/>
    <w:pPr>
      <w:spacing w:line="278" w:lineRule="auto"/>
    </w:pPr>
    <w:rPr>
      <w:sz w:val="24"/>
      <w:szCs w:val="24"/>
    </w:rPr>
  </w:style>
  <w:style w:type="paragraph" w:customStyle="1" w:styleId="3BFF0538978B42C4825841283CF009E8">
    <w:name w:val="3BFF0538978B42C4825841283CF009E8"/>
    <w:rsid w:val="005A7E89"/>
    <w:pPr>
      <w:spacing w:line="278" w:lineRule="auto"/>
    </w:pPr>
    <w:rPr>
      <w:sz w:val="24"/>
      <w:szCs w:val="24"/>
    </w:rPr>
  </w:style>
  <w:style w:type="paragraph" w:customStyle="1" w:styleId="820DA5CC8DF749C0B26E813BDEF1F615">
    <w:name w:val="820DA5CC8DF749C0B26E813BDEF1F615"/>
    <w:rsid w:val="005A7E89"/>
    <w:pPr>
      <w:spacing w:line="278" w:lineRule="auto"/>
    </w:pPr>
    <w:rPr>
      <w:sz w:val="24"/>
      <w:szCs w:val="24"/>
    </w:rPr>
  </w:style>
  <w:style w:type="paragraph" w:customStyle="1" w:styleId="79DD0DD4267440608A61806B4BA38CBC">
    <w:name w:val="79DD0DD4267440608A61806B4BA38CBC"/>
    <w:rsid w:val="005A7E89"/>
    <w:pPr>
      <w:spacing w:line="278" w:lineRule="auto"/>
    </w:pPr>
    <w:rPr>
      <w:sz w:val="24"/>
      <w:szCs w:val="24"/>
    </w:rPr>
  </w:style>
  <w:style w:type="paragraph" w:customStyle="1" w:styleId="95E4644F9B4D42818C1A8059F8AE5527">
    <w:name w:val="95E4644F9B4D42818C1A8059F8AE5527"/>
    <w:rsid w:val="005A7E89"/>
    <w:pPr>
      <w:spacing w:line="278" w:lineRule="auto"/>
    </w:pPr>
    <w:rPr>
      <w:sz w:val="24"/>
      <w:szCs w:val="24"/>
    </w:rPr>
  </w:style>
  <w:style w:type="paragraph" w:customStyle="1" w:styleId="598866DB2F52406F8499C827A7C58FA3">
    <w:name w:val="598866DB2F52406F8499C827A7C58FA3"/>
    <w:rsid w:val="005A7E89"/>
    <w:pPr>
      <w:spacing w:line="278" w:lineRule="auto"/>
    </w:pPr>
    <w:rPr>
      <w:sz w:val="24"/>
      <w:szCs w:val="24"/>
    </w:rPr>
  </w:style>
  <w:style w:type="paragraph" w:customStyle="1" w:styleId="68FF7117D39A464D9891641B4559962A">
    <w:name w:val="68FF7117D39A464D9891641B4559962A"/>
    <w:rsid w:val="005A7E89"/>
    <w:pPr>
      <w:spacing w:line="278" w:lineRule="auto"/>
    </w:pPr>
    <w:rPr>
      <w:sz w:val="24"/>
      <w:szCs w:val="24"/>
    </w:rPr>
  </w:style>
  <w:style w:type="paragraph" w:customStyle="1" w:styleId="D447341C2258446FB164C50E124EC7A3">
    <w:name w:val="D447341C2258446FB164C50E124EC7A3"/>
    <w:rsid w:val="005A7E89"/>
    <w:pPr>
      <w:spacing w:line="278" w:lineRule="auto"/>
    </w:pPr>
    <w:rPr>
      <w:sz w:val="24"/>
      <w:szCs w:val="24"/>
    </w:rPr>
  </w:style>
  <w:style w:type="paragraph" w:customStyle="1" w:styleId="5E73FE813B7948F6ABC58CEC3FD5FC7C">
    <w:name w:val="5E73FE813B7948F6ABC58CEC3FD5FC7C"/>
    <w:rsid w:val="005A7E89"/>
    <w:pPr>
      <w:spacing w:line="278" w:lineRule="auto"/>
    </w:pPr>
    <w:rPr>
      <w:sz w:val="24"/>
      <w:szCs w:val="24"/>
    </w:rPr>
  </w:style>
  <w:style w:type="paragraph" w:customStyle="1" w:styleId="A2022BC4BB6A488D92714438F4ED511C">
    <w:name w:val="A2022BC4BB6A488D92714438F4ED511C"/>
    <w:rsid w:val="005A7E89"/>
    <w:pPr>
      <w:spacing w:line="278" w:lineRule="auto"/>
    </w:pPr>
    <w:rPr>
      <w:sz w:val="24"/>
      <w:szCs w:val="24"/>
    </w:rPr>
  </w:style>
  <w:style w:type="paragraph" w:customStyle="1" w:styleId="6039D6DA08254BFE9DDB88BB62E60418">
    <w:name w:val="6039D6DA08254BFE9DDB88BB62E60418"/>
    <w:rsid w:val="005A7E89"/>
    <w:pPr>
      <w:spacing w:line="278" w:lineRule="auto"/>
    </w:pPr>
    <w:rPr>
      <w:sz w:val="24"/>
      <w:szCs w:val="24"/>
    </w:rPr>
  </w:style>
  <w:style w:type="paragraph" w:customStyle="1" w:styleId="01DBF88B54154EC39C4384669E0D42FB">
    <w:name w:val="01DBF88B54154EC39C4384669E0D42FB"/>
    <w:rsid w:val="005A7E89"/>
    <w:pPr>
      <w:spacing w:line="278" w:lineRule="auto"/>
    </w:pPr>
    <w:rPr>
      <w:sz w:val="24"/>
      <w:szCs w:val="24"/>
    </w:rPr>
  </w:style>
  <w:style w:type="paragraph" w:customStyle="1" w:styleId="B657D341634A4B9F97DFF2770398F22B">
    <w:name w:val="B657D341634A4B9F97DFF2770398F22B"/>
    <w:rsid w:val="005A7E89"/>
    <w:pPr>
      <w:spacing w:line="278" w:lineRule="auto"/>
    </w:pPr>
    <w:rPr>
      <w:sz w:val="24"/>
      <w:szCs w:val="24"/>
    </w:rPr>
  </w:style>
  <w:style w:type="paragraph" w:customStyle="1" w:styleId="69C50E6096F34DAF91342F59D2B10DEC">
    <w:name w:val="69C50E6096F34DAF91342F59D2B10DEC"/>
    <w:rsid w:val="005A7E89"/>
    <w:pPr>
      <w:spacing w:line="278" w:lineRule="auto"/>
    </w:pPr>
    <w:rPr>
      <w:sz w:val="24"/>
      <w:szCs w:val="24"/>
    </w:rPr>
  </w:style>
  <w:style w:type="paragraph" w:customStyle="1" w:styleId="FBA9ED1DBB2B40CAB6DC44853BCA1D11">
    <w:name w:val="FBA9ED1DBB2B40CAB6DC44853BCA1D11"/>
    <w:rsid w:val="005A7E89"/>
    <w:pPr>
      <w:spacing w:line="278" w:lineRule="auto"/>
    </w:pPr>
    <w:rPr>
      <w:sz w:val="24"/>
      <w:szCs w:val="24"/>
    </w:rPr>
  </w:style>
  <w:style w:type="paragraph" w:customStyle="1" w:styleId="D49648F078274500A43085D33C8ED68A">
    <w:name w:val="D49648F078274500A43085D33C8ED68A"/>
    <w:rsid w:val="005A7E89"/>
    <w:pPr>
      <w:spacing w:line="278" w:lineRule="auto"/>
    </w:pPr>
    <w:rPr>
      <w:sz w:val="24"/>
      <w:szCs w:val="24"/>
    </w:rPr>
  </w:style>
  <w:style w:type="paragraph" w:customStyle="1" w:styleId="8D09F54218304926BAFBC233E6C5E1EE">
    <w:name w:val="8D09F54218304926BAFBC233E6C5E1EE"/>
    <w:rsid w:val="005A7E89"/>
    <w:pPr>
      <w:spacing w:line="278" w:lineRule="auto"/>
    </w:pPr>
    <w:rPr>
      <w:sz w:val="24"/>
      <w:szCs w:val="24"/>
    </w:rPr>
  </w:style>
  <w:style w:type="paragraph" w:customStyle="1" w:styleId="4A60079FE8A940A5A5BE4DFCAD703771">
    <w:name w:val="4A60079FE8A940A5A5BE4DFCAD703771"/>
    <w:rsid w:val="005A7E89"/>
    <w:pPr>
      <w:spacing w:line="278" w:lineRule="auto"/>
    </w:pPr>
    <w:rPr>
      <w:sz w:val="24"/>
      <w:szCs w:val="24"/>
    </w:rPr>
  </w:style>
  <w:style w:type="paragraph" w:customStyle="1" w:styleId="2B46580909584960BC28D6D11871DD0E">
    <w:name w:val="2B46580909584960BC28D6D11871DD0E"/>
    <w:rsid w:val="005A7E89"/>
    <w:pPr>
      <w:spacing w:line="278" w:lineRule="auto"/>
    </w:pPr>
    <w:rPr>
      <w:sz w:val="24"/>
      <w:szCs w:val="24"/>
    </w:rPr>
  </w:style>
  <w:style w:type="paragraph" w:customStyle="1" w:styleId="0EBBDCEA72364A8492DF42C2E1B57CED">
    <w:name w:val="0EBBDCEA72364A8492DF42C2E1B57CED"/>
    <w:rsid w:val="005A7E89"/>
    <w:pPr>
      <w:spacing w:line="278" w:lineRule="auto"/>
    </w:pPr>
    <w:rPr>
      <w:sz w:val="24"/>
      <w:szCs w:val="24"/>
    </w:rPr>
  </w:style>
  <w:style w:type="paragraph" w:customStyle="1" w:styleId="F1B1CBD510BD44EDB55CAF153EA40349">
    <w:name w:val="F1B1CBD510BD44EDB55CAF153EA40349"/>
    <w:rsid w:val="005A7E89"/>
    <w:pPr>
      <w:spacing w:line="278" w:lineRule="auto"/>
    </w:pPr>
    <w:rPr>
      <w:sz w:val="24"/>
      <w:szCs w:val="24"/>
    </w:rPr>
  </w:style>
  <w:style w:type="paragraph" w:customStyle="1" w:styleId="446A73A900DA44BB933C8BC0A066640E">
    <w:name w:val="446A73A900DA44BB933C8BC0A066640E"/>
    <w:rsid w:val="005A7E89"/>
    <w:pPr>
      <w:spacing w:line="278" w:lineRule="auto"/>
    </w:pPr>
    <w:rPr>
      <w:sz w:val="24"/>
      <w:szCs w:val="24"/>
    </w:rPr>
  </w:style>
  <w:style w:type="paragraph" w:customStyle="1" w:styleId="893445BE7E124E98B80311769591513D">
    <w:name w:val="893445BE7E124E98B80311769591513D"/>
    <w:rsid w:val="005A7E89"/>
    <w:pPr>
      <w:spacing w:line="278" w:lineRule="auto"/>
    </w:pPr>
    <w:rPr>
      <w:sz w:val="24"/>
      <w:szCs w:val="24"/>
    </w:rPr>
  </w:style>
  <w:style w:type="paragraph" w:customStyle="1" w:styleId="F03520C84109458F94725777223DD1CB">
    <w:name w:val="F03520C84109458F94725777223DD1CB"/>
    <w:rsid w:val="005A7E89"/>
    <w:pPr>
      <w:spacing w:line="278" w:lineRule="auto"/>
    </w:pPr>
    <w:rPr>
      <w:sz w:val="24"/>
      <w:szCs w:val="24"/>
    </w:rPr>
  </w:style>
  <w:style w:type="paragraph" w:customStyle="1" w:styleId="0F8C2D682D8F4D23BA692BBE24960BDA">
    <w:name w:val="0F8C2D682D8F4D23BA692BBE24960BDA"/>
    <w:rsid w:val="005A7E89"/>
    <w:pPr>
      <w:spacing w:line="278" w:lineRule="auto"/>
    </w:pPr>
    <w:rPr>
      <w:sz w:val="24"/>
      <w:szCs w:val="24"/>
    </w:rPr>
  </w:style>
  <w:style w:type="paragraph" w:customStyle="1" w:styleId="E0B7F553923A4ED7B567BA7F091A1D9C">
    <w:name w:val="E0B7F553923A4ED7B567BA7F091A1D9C"/>
    <w:rsid w:val="005A7E89"/>
    <w:pPr>
      <w:spacing w:line="278" w:lineRule="auto"/>
    </w:pPr>
    <w:rPr>
      <w:sz w:val="24"/>
      <w:szCs w:val="24"/>
    </w:rPr>
  </w:style>
  <w:style w:type="paragraph" w:customStyle="1" w:styleId="31517FDF061D41099D11E63ED1ACB9F4">
    <w:name w:val="31517FDF061D41099D11E63ED1ACB9F4"/>
    <w:rsid w:val="005A7E89"/>
    <w:pPr>
      <w:spacing w:line="278" w:lineRule="auto"/>
    </w:pPr>
    <w:rPr>
      <w:sz w:val="24"/>
      <w:szCs w:val="24"/>
    </w:rPr>
  </w:style>
  <w:style w:type="paragraph" w:customStyle="1" w:styleId="8D765699E0B545E98CDB46E782AA1755">
    <w:name w:val="8D765699E0B545E98CDB46E782AA1755"/>
    <w:rsid w:val="005A7E89"/>
    <w:pPr>
      <w:spacing w:line="278" w:lineRule="auto"/>
    </w:pPr>
    <w:rPr>
      <w:sz w:val="24"/>
      <w:szCs w:val="24"/>
    </w:rPr>
  </w:style>
  <w:style w:type="paragraph" w:customStyle="1" w:styleId="80D1E561ACCA4C929FE46D1AFEFA608D">
    <w:name w:val="80D1E561ACCA4C929FE46D1AFEFA608D"/>
    <w:rsid w:val="005A7E89"/>
    <w:pPr>
      <w:spacing w:line="278" w:lineRule="auto"/>
    </w:pPr>
    <w:rPr>
      <w:sz w:val="24"/>
      <w:szCs w:val="24"/>
    </w:rPr>
  </w:style>
  <w:style w:type="paragraph" w:customStyle="1" w:styleId="F360A47DC69A4340A65C17F57C692CC4">
    <w:name w:val="F360A47DC69A4340A65C17F57C692CC4"/>
    <w:rsid w:val="005A7E89"/>
    <w:pPr>
      <w:spacing w:line="278" w:lineRule="auto"/>
    </w:pPr>
    <w:rPr>
      <w:sz w:val="24"/>
      <w:szCs w:val="24"/>
    </w:rPr>
  </w:style>
  <w:style w:type="paragraph" w:customStyle="1" w:styleId="CDA4C72305934EFE9F505208D4CE0D7C">
    <w:name w:val="CDA4C72305934EFE9F505208D4CE0D7C"/>
    <w:rsid w:val="005A7E89"/>
    <w:pPr>
      <w:spacing w:line="278" w:lineRule="auto"/>
    </w:pPr>
    <w:rPr>
      <w:sz w:val="24"/>
      <w:szCs w:val="24"/>
    </w:rPr>
  </w:style>
  <w:style w:type="paragraph" w:customStyle="1" w:styleId="6130BBEFF2844B80812401436471A100">
    <w:name w:val="6130BBEFF2844B80812401436471A100"/>
    <w:rsid w:val="005A7E89"/>
    <w:pPr>
      <w:spacing w:line="278" w:lineRule="auto"/>
    </w:pPr>
    <w:rPr>
      <w:sz w:val="24"/>
      <w:szCs w:val="24"/>
    </w:rPr>
  </w:style>
  <w:style w:type="paragraph" w:customStyle="1" w:styleId="34673660EBE54499BAACCE6F9D0EAEB0">
    <w:name w:val="34673660EBE54499BAACCE6F9D0EAEB0"/>
    <w:rsid w:val="005A7E89"/>
    <w:pPr>
      <w:spacing w:line="278" w:lineRule="auto"/>
    </w:pPr>
    <w:rPr>
      <w:sz w:val="24"/>
      <w:szCs w:val="24"/>
    </w:rPr>
  </w:style>
  <w:style w:type="paragraph" w:customStyle="1" w:styleId="93EF3E3BF67B41E0BDDCB30D5A1A6B02">
    <w:name w:val="93EF3E3BF67B41E0BDDCB30D5A1A6B02"/>
    <w:rsid w:val="005A7E89"/>
    <w:pPr>
      <w:spacing w:line="278" w:lineRule="auto"/>
    </w:pPr>
    <w:rPr>
      <w:sz w:val="24"/>
      <w:szCs w:val="24"/>
    </w:rPr>
  </w:style>
  <w:style w:type="paragraph" w:customStyle="1" w:styleId="F4764BD283844167ADA9B128D606FE3C">
    <w:name w:val="F4764BD283844167ADA9B128D606FE3C"/>
    <w:rsid w:val="005A7E89"/>
    <w:pPr>
      <w:spacing w:line="278" w:lineRule="auto"/>
    </w:pPr>
    <w:rPr>
      <w:sz w:val="24"/>
      <w:szCs w:val="24"/>
    </w:rPr>
  </w:style>
  <w:style w:type="paragraph" w:customStyle="1" w:styleId="BAE1E39B9BB94D9889C44CFBB9ECF8C6">
    <w:name w:val="BAE1E39B9BB94D9889C44CFBB9ECF8C6"/>
    <w:rsid w:val="005A7E89"/>
    <w:pPr>
      <w:spacing w:line="278" w:lineRule="auto"/>
    </w:pPr>
    <w:rPr>
      <w:sz w:val="24"/>
      <w:szCs w:val="24"/>
    </w:rPr>
  </w:style>
  <w:style w:type="paragraph" w:customStyle="1" w:styleId="816AD4D2184946AEA9B041326CDE5BA7">
    <w:name w:val="816AD4D2184946AEA9B041326CDE5BA7"/>
    <w:rsid w:val="005A7E89"/>
    <w:pPr>
      <w:spacing w:line="278" w:lineRule="auto"/>
    </w:pPr>
    <w:rPr>
      <w:sz w:val="24"/>
      <w:szCs w:val="24"/>
    </w:rPr>
  </w:style>
  <w:style w:type="paragraph" w:customStyle="1" w:styleId="8040066F15824E10B8BCAFC0E5965007">
    <w:name w:val="8040066F15824E10B8BCAFC0E5965007"/>
    <w:rsid w:val="005A7E89"/>
    <w:pPr>
      <w:spacing w:line="278" w:lineRule="auto"/>
    </w:pPr>
    <w:rPr>
      <w:sz w:val="24"/>
      <w:szCs w:val="24"/>
    </w:rPr>
  </w:style>
  <w:style w:type="paragraph" w:customStyle="1" w:styleId="12398BE5AB0B428B901A5C3BD4A24024">
    <w:name w:val="12398BE5AB0B428B901A5C3BD4A24024"/>
    <w:rsid w:val="005A7E89"/>
    <w:pPr>
      <w:spacing w:line="278" w:lineRule="auto"/>
    </w:pPr>
    <w:rPr>
      <w:sz w:val="24"/>
      <w:szCs w:val="24"/>
    </w:rPr>
  </w:style>
  <w:style w:type="paragraph" w:customStyle="1" w:styleId="C7C5C820DE83450D99D8B95BBA982C5F">
    <w:name w:val="C7C5C820DE83450D99D8B95BBA982C5F"/>
    <w:rsid w:val="005A7E89"/>
    <w:pPr>
      <w:spacing w:line="278" w:lineRule="auto"/>
    </w:pPr>
    <w:rPr>
      <w:sz w:val="24"/>
      <w:szCs w:val="24"/>
    </w:rPr>
  </w:style>
  <w:style w:type="paragraph" w:customStyle="1" w:styleId="4144EEC3B7EE4BDA95FC4B3ED5538451">
    <w:name w:val="4144EEC3B7EE4BDA95FC4B3ED5538451"/>
    <w:rsid w:val="005A7E89"/>
    <w:pPr>
      <w:spacing w:line="278" w:lineRule="auto"/>
    </w:pPr>
    <w:rPr>
      <w:sz w:val="24"/>
      <w:szCs w:val="24"/>
    </w:rPr>
  </w:style>
  <w:style w:type="paragraph" w:customStyle="1" w:styleId="BBADF65991A348F4A1D11081EB2AF5F4">
    <w:name w:val="BBADF65991A348F4A1D11081EB2AF5F4"/>
    <w:rsid w:val="005A7E89"/>
    <w:pPr>
      <w:spacing w:line="278" w:lineRule="auto"/>
    </w:pPr>
    <w:rPr>
      <w:sz w:val="24"/>
      <w:szCs w:val="24"/>
    </w:rPr>
  </w:style>
  <w:style w:type="paragraph" w:customStyle="1" w:styleId="BAAF69E8C03E445C83916F181B5352A5">
    <w:name w:val="BAAF69E8C03E445C83916F181B5352A5"/>
    <w:rsid w:val="005A7E89"/>
    <w:pPr>
      <w:spacing w:line="278" w:lineRule="auto"/>
    </w:pPr>
    <w:rPr>
      <w:sz w:val="24"/>
      <w:szCs w:val="24"/>
    </w:rPr>
  </w:style>
  <w:style w:type="paragraph" w:customStyle="1" w:styleId="6C7D57AC909C40ADB656563EC0C936D6">
    <w:name w:val="6C7D57AC909C40ADB656563EC0C936D6"/>
    <w:rsid w:val="005A7E89"/>
    <w:pPr>
      <w:spacing w:line="278" w:lineRule="auto"/>
    </w:pPr>
    <w:rPr>
      <w:sz w:val="24"/>
      <w:szCs w:val="24"/>
    </w:rPr>
  </w:style>
  <w:style w:type="paragraph" w:customStyle="1" w:styleId="CB36E2F69EE04B728E0DAC6816A83D10">
    <w:name w:val="CB36E2F69EE04B728E0DAC6816A83D10"/>
    <w:rsid w:val="005A7E89"/>
    <w:pPr>
      <w:spacing w:line="278" w:lineRule="auto"/>
    </w:pPr>
    <w:rPr>
      <w:sz w:val="24"/>
      <w:szCs w:val="24"/>
    </w:rPr>
  </w:style>
  <w:style w:type="paragraph" w:customStyle="1" w:styleId="68DB2C84A9BA43ACA9CA69DE5576AC11">
    <w:name w:val="68DB2C84A9BA43ACA9CA69DE5576AC11"/>
    <w:rsid w:val="005A7E89"/>
    <w:pPr>
      <w:spacing w:line="278" w:lineRule="auto"/>
    </w:pPr>
    <w:rPr>
      <w:sz w:val="24"/>
      <w:szCs w:val="24"/>
    </w:rPr>
  </w:style>
  <w:style w:type="paragraph" w:customStyle="1" w:styleId="CE482E0355F5420083CA7375B178FC41">
    <w:name w:val="CE482E0355F5420083CA7375B178FC41"/>
    <w:rsid w:val="005A7E89"/>
    <w:pPr>
      <w:spacing w:line="278" w:lineRule="auto"/>
    </w:pPr>
    <w:rPr>
      <w:sz w:val="24"/>
      <w:szCs w:val="24"/>
    </w:rPr>
  </w:style>
  <w:style w:type="paragraph" w:customStyle="1" w:styleId="707B0A8991984820BD68994037D5CD01">
    <w:name w:val="707B0A8991984820BD68994037D5CD01"/>
    <w:rsid w:val="005A7E89"/>
    <w:pPr>
      <w:spacing w:line="278" w:lineRule="auto"/>
    </w:pPr>
    <w:rPr>
      <w:sz w:val="24"/>
      <w:szCs w:val="24"/>
    </w:rPr>
  </w:style>
  <w:style w:type="paragraph" w:customStyle="1" w:styleId="6B558F9D674F41089663E637911320A6">
    <w:name w:val="6B558F9D674F41089663E637911320A6"/>
    <w:rsid w:val="005A7E89"/>
    <w:pPr>
      <w:spacing w:line="278" w:lineRule="auto"/>
    </w:pPr>
    <w:rPr>
      <w:sz w:val="24"/>
      <w:szCs w:val="24"/>
    </w:rPr>
  </w:style>
  <w:style w:type="paragraph" w:customStyle="1" w:styleId="E9B168C99BE4411890758DCAFAA69A13">
    <w:name w:val="E9B168C99BE4411890758DCAFAA69A13"/>
    <w:rsid w:val="005A7E89"/>
    <w:pPr>
      <w:spacing w:line="278" w:lineRule="auto"/>
    </w:pPr>
    <w:rPr>
      <w:sz w:val="24"/>
      <w:szCs w:val="24"/>
    </w:rPr>
  </w:style>
  <w:style w:type="paragraph" w:customStyle="1" w:styleId="EF66721C390C444FBF436829EE982804">
    <w:name w:val="EF66721C390C444FBF436829EE982804"/>
    <w:rsid w:val="005A7E89"/>
    <w:pPr>
      <w:spacing w:line="278" w:lineRule="auto"/>
    </w:pPr>
    <w:rPr>
      <w:sz w:val="24"/>
      <w:szCs w:val="24"/>
    </w:rPr>
  </w:style>
  <w:style w:type="paragraph" w:customStyle="1" w:styleId="F52B46BD0B0C401DA6395EB80DE75977">
    <w:name w:val="F52B46BD0B0C401DA6395EB80DE75977"/>
    <w:rsid w:val="005A7E89"/>
    <w:pPr>
      <w:spacing w:line="278" w:lineRule="auto"/>
    </w:pPr>
    <w:rPr>
      <w:sz w:val="24"/>
      <w:szCs w:val="24"/>
    </w:rPr>
  </w:style>
  <w:style w:type="paragraph" w:customStyle="1" w:styleId="27250739E7534673862EFC6C7E088E2B">
    <w:name w:val="27250739E7534673862EFC6C7E088E2B"/>
    <w:rsid w:val="005A7E89"/>
    <w:pPr>
      <w:spacing w:line="278" w:lineRule="auto"/>
    </w:pPr>
    <w:rPr>
      <w:sz w:val="24"/>
      <w:szCs w:val="24"/>
    </w:rPr>
  </w:style>
  <w:style w:type="paragraph" w:customStyle="1" w:styleId="EF61109B1A154348BD27737B9517F6A0">
    <w:name w:val="EF61109B1A154348BD27737B9517F6A0"/>
    <w:rsid w:val="005A7E89"/>
    <w:pPr>
      <w:spacing w:line="278" w:lineRule="auto"/>
    </w:pPr>
    <w:rPr>
      <w:sz w:val="24"/>
      <w:szCs w:val="24"/>
    </w:rPr>
  </w:style>
  <w:style w:type="paragraph" w:customStyle="1" w:styleId="50A8DD5DDEDA4C3883AFEE4B1F3AB04A">
    <w:name w:val="50A8DD5DDEDA4C3883AFEE4B1F3AB04A"/>
    <w:rsid w:val="005A7E89"/>
    <w:pPr>
      <w:spacing w:line="278" w:lineRule="auto"/>
    </w:pPr>
    <w:rPr>
      <w:sz w:val="24"/>
      <w:szCs w:val="24"/>
    </w:rPr>
  </w:style>
  <w:style w:type="paragraph" w:customStyle="1" w:styleId="48949439EA814081BDBA246BE46DE8DE">
    <w:name w:val="48949439EA814081BDBA246BE46DE8DE"/>
    <w:rsid w:val="005A7E89"/>
    <w:pPr>
      <w:spacing w:line="278" w:lineRule="auto"/>
    </w:pPr>
    <w:rPr>
      <w:sz w:val="24"/>
      <w:szCs w:val="24"/>
    </w:rPr>
  </w:style>
  <w:style w:type="paragraph" w:customStyle="1" w:styleId="EFC2D70299BF46FA8D2B153543C8804C">
    <w:name w:val="EFC2D70299BF46FA8D2B153543C8804C"/>
    <w:rsid w:val="005A7E89"/>
    <w:pPr>
      <w:spacing w:line="278" w:lineRule="auto"/>
    </w:pPr>
    <w:rPr>
      <w:sz w:val="24"/>
      <w:szCs w:val="24"/>
    </w:rPr>
  </w:style>
  <w:style w:type="paragraph" w:customStyle="1" w:styleId="0220B59A1FDB4023904A90BFDB246DFB">
    <w:name w:val="0220B59A1FDB4023904A90BFDB246DFB"/>
    <w:rsid w:val="005A7E89"/>
    <w:pPr>
      <w:spacing w:line="278" w:lineRule="auto"/>
    </w:pPr>
    <w:rPr>
      <w:sz w:val="24"/>
      <w:szCs w:val="24"/>
    </w:rPr>
  </w:style>
  <w:style w:type="paragraph" w:customStyle="1" w:styleId="9FEE23850A884DDFA97A94D33DCDD72E">
    <w:name w:val="9FEE23850A884DDFA97A94D33DCDD72E"/>
    <w:rsid w:val="005A7E89"/>
    <w:pPr>
      <w:spacing w:line="278" w:lineRule="auto"/>
    </w:pPr>
    <w:rPr>
      <w:sz w:val="24"/>
      <w:szCs w:val="24"/>
    </w:rPr>
  </w:style>
  <w:style w:type="paragraph" w:customStyle="1" w:styleId="811C3BC5FCE2461F9289ECB740FC9B46">
    <w:name w:val="811C3BC5FCE2461F9289ECB740FC9B46"/>
    <w:rsid w:val="005A7E89"/>
    <w:pPr>
      <w:spacing w:line="278" w:lineRule="auto"/>
    </w:pPr>
    <w:rPr>
      <w:sz w:val="24"/>
      <w:szCs w:val="24"/>
    </w:rPr>
  </w:style>
  <w:style w:type="paragraph" w:customStyle="1" w:styleId="15CAD853B7704FEBA7DE9E2F1D32A0A5">
    <w:name w:val="15CAD853B7704FEBA7DE9E2F1D32A0A5"/>
    <w:rsid w:val="005A7E89"/>
    <w:pPr>
      <w:spacing w:line="278" w:lineRule="auto"/>
    </w:pPr>
    <w:rPr>
      <w:sz w:val="24"/>
      <w:szCs w:val="24"/>
    </w:rPr>
  </w:style>
  <w:style w:type="paragraph" w:customStyle="1" w:styleId="71CF680BC68145149182601C909AEBCD">
    <w:name w:val="71CF680BC68145149182601C909AEBCD"/>
    <w:rsid w:val="005A7E89"/>
    <w:pPr>
      <w:spacing w:line="278" w:lineRule="auto"/>
    </w:pPr>
    <w:rPr>
      <w:sz w:val="24"/>
      <w:szCs w:val="24"/>
    </w:rPr>
  </w:style>
  <w:style w:type="paragraph" w:customStyle="1" w:styleId="608A075E128A49E2B6AC051DBA0E99B3">
    <w:name w:val="608A075E128A49E2B6AC051DBA0E99B3"/>
    <w:rsid w:val="005A7E89"/>
    <w:pPr>
      <w:spacing w:line="278" w:lineRule="auto"/>
    </w:pPr>
    <w:rPr>
      <w:sz w:val="24"/>
      <w:szCs w:val="24"/>
    </w:rPr>
  </w:style>
  <w:style w:type="paragraph" w:customStyle="1" w:styleId="300DA560CA10476A903625275A9C74F9">
    <w:name w:val="300DA560CA10476A903625275A9C74F9"/>
    <w:rsid w:val="005A7E89"/>
    <w:pPr>
      <w:spacing w:line="278" w:lineRule="auto"/>
    </w:pPr>
    <w:rPr>
      <w:sz w:val="24"/>
      <w:szCs w:val="24"/>
    </w:rPr>
  </w:style>
  <w:style w:type="paragraph" w:customStyle="1" w:styleId="A327C28C401D40B8800ADFA029A1368B">
    <w:name w:val="A327C28C401D40B8800ADFA029A1368B"/>
    <w:rsid w:val="005A7E89"/>
    <w:pPr>
      <w:spacing w:line="278" w:lineRule="auto"/>
    </w:pPr>
    <w:rPr>
      <w:sz w:val="24"/>
      <w:szCs w:val="24"/>
    </w:rPr>
  </w:style>
  <w:style w:type="paragraph" w:customStyle="1" w:styleId="FC90E5E064694EEAA7EDDDF116AAD72B">
    <w:name w:val="FC90E5E064694EEAA7EDDDF116AAD72B"/>
    <w:rsid w:val="005A7E89"/>
    <w:pPr>
      <w:spacing w:line="278" w:lineRule="auto"/>
    </w:pPr>
    <w:rPr>
      <w:sz w:val="24"/>
      <w:szCs w:val="24"/>
    </w:rPr>
  </w:style>
  <w:style w:type="paragraph" w:customStyle="1" w:styleId="4ABF317CC2564FD4B585AF2BB380BC13">
    <w:name w:val="4ABF317CC2564FD4B585AF2BB380BC13"/>
    <w:rsid w:val="005A7E89"/>
    <w:pPr>
      <w:spacing w:line="278" w:lineRule="auto"/>
    </w:pPr>
    <w:rPr>
      <w:sz w:val="24"/>
      <w:szCs w:val="24"/>
    </w:rPr>
  </w:style>
  <w:style w:type="paragraph" w:customStyle="1" w:styleId="F51830A347E1475EAB9886A1BF30ED97">
    <w:name w:val="F51830A347E1475EAB9886A1BF30ED97"/>
    <w:rsid w:val="005A7E89"/>
    <w:pPr>
      <w:spacing w:line="278" w:lineRule="auto"/>
    </w:pPr>
    <w:rPr>
      <w:sz w:val="24"/>
      <w:szCs w:val="24"/>
    </w:rPr>
  </w:style>
  <w:style w:type="paragraph" w:customStyle="1" w:styleId="CEDA165B053948A8BC2045F98AA68E18">
    <w:name w:val="CEDA165B053948A8BC2045F98AA68E18"/>
    <w:rsid w:val="005A7E89"/>
    <w:pPr>
      <w:spacing w:line="278" w:lineRule="auto"/>
    </w:pPr>
    <w:rPr>
      <w:sz w:val="24"/>
      <w:szCs w:val="24"/>
    </w:rPr>
  </w:style>
  <w:style w:type="paragraph" w:customStyle="1" w:styleId="ED06F6E4F0F54BD7A1A130E0761DA91E">
    <w:name w:val="ED06F6E4F0F54BD7A1A130E0761DA91E"/>
    <w:rsid w:val="005A7E89"/>
    <w:pPr>
      <w:spacing w:line="278" w:lineRule="auto"/>
    </w:pPr>
    <w:rPr>
      <w:sz w:val="24"/>
      <w:szCs w:val="24"/>
    </w:rPr>
  </w:style>
  <w:style w:type="paragraph" w:customStyle="1" w:styleId="2F1F28FEEA5A4A00B8A45C054510ADFA">
    <w:name w:val="2F1F28FEEA5A4A00B8A45C054510ADFA"/>
    <w:rsid w:val="005A7E89"/>
    <w:pPr>
      <w:spacing w:line="278" w:lineRule="auto"/>
    </w:pPr>
    <w:rPr>
      <w:sz w:val="24"/>
      <w:szCs w:val="24"/>
    </w:rPr>
  </w:style>
  <w:style w:type="paragraph" w:customStyle="1" w:styleId="C841F6C8164E41FCBCF84B6087997A6D">
    <w:name w:val="C841F6C8164E41FCBCF84B6087997A6D"/>
    <w:rsid w:val="005A7E89"/>
    <w:pPr>
      <w:spacing w:line="278" w:lineRule="auto"/>
    </w:pPr>
    <w:rPr>
      <w:sz w:val="24"/>
      <w:szCs w:val="24"/>
    </w:rPr>
  </w:style>
  <w:style w:type="paragraph" w:customStyle="1" w:styleId="6744B9BD434041C0A7314978C2A9B60F">
    <w:name w:val="6744B9BD434041C0A7314978C2A9B60F"/>
    <w:rsid w:val="005A7E89"/>
    <w:pPr>
      <w:spacing w:line="278" w:lineRule="auto"/>
    </w:pPr>
    <w:rPr>
      <w:sz w:val="24"/>
      <w:szCs w:val="24"/>
    </w:rPr>
  </w:style>
  <w:style w:type="paragraph" w:customStyle="1" w:styleId="3EC686A93A3E48239BF2F49E52059783">
    <w:name w:val="3EC686A93A3E48239BF2F49E52059783"/>
    <w:rsid w:val="005A7E89"/>
    <w:pPr>
      <w:spacing w:line="278" w:lineRule="auto"/>
    </w:pPr>
    <w:rPr>
      <w:sz w:val="24"/>
      <w:szCs w:val="24"/>
    </w:rPr>
  </w:style>
  <w:style w:type="paragraph" w:customStyle="1" w:styleId="B68F281C0A81469C944B9180988BC4EA">
    <w:name w:val="B68F281C0A81469C944B9180988BC4EA"/>
    <w:rsid w:val="005A7E89"/>
    <w:pPr>
      <w:spacing w:line="278" w:lineRule="auto"/>
    </w:pPr>
    <w:rPr>
      <w:sz w:val="24"/>
      <w:szCs w:val="24"/>
    </w:rPr>
  </w:style>
  <w:style w:type="paragraph" w:customStyle="1" w:styleId="7AB45BE8062C40288D89F39BC74FF563">
    <w:name w:val="7AB45BE8062C40288D89F39BC74FF563"/>
    <w:rsid w:val="005A7E89"/>
    <w:pPr>
      <w:spacing w:line="278" w:lineRule="auto"/>
    </w:pPr>
    <w:rPr>
      <w:sz w:val="24"/>
      <w:szCs w:val="24"/>
    </w:rPr>
  </w:style>
  <w:style w:type="paragraph" w:customStyle="1" w:styleId="3334700EC5AB4ABB882B1CE4F8BB05B1">
    <w:name w:val="3334700EC5AB4ABB882B1CE4F8BB05B1"/>
    <w:rsid w:val="005A7E89"/>
    <w:pPr>
      <w:spacing w:line="278" w:lineRule="auto"/>
    </w:pPr>
    <w:rPr>
      <w:sz w:val="24"/>
      <w:szCs w:val="24"/>
    </w:rPr>
  </w:style>
  <w:style w:type="paragraph" w:customStyle="1" w:styleId="B654F0346BBC4C0594A78D2372991F93">
    <w:name w:val="B654F0346BBC4C0594A78D2372991F93"/>
    <w:rsid w:val="005A7E89"/>
    <w:pPr>
      <w:spacing w:line="278" w:lineRule="auto"/>
    </w:pPr>
    <w:rPr>
      <w:sz w:val="24"/>
      <w:szCs w:val="24"/>
    </w:rPr>
  </w:style>
  <w:style w:type="paragraph" w:customStyle="1" w:styleId="238507618581430AA47D2F2316D9A683">
    <w:name w:val="238507618581430AA47D2F2316D9A683"/>
    <w:rsid w:val="005A7E89"/>
    <w:pPr>
      <w:spacing w:line="278" w:lineRule="auto"/>
    </w:pPr>
    <w:rPr>
      <w:sz w:val="24"/>
      <w:szCs w:val="24"/>
    </w:rPr>
  </w:style>
  <w:style w:type="paragraph" w:customStyle="1" w:styleId="4B43C80F374B4A38A9BA3C5ED8173BBB">
    <w:name w:val="4B43C80F374B4A38A9BA3C5ED8173BBB"/>
    <w:rsid w:val="005A7E89"/>
    <w:pPr>
      <w:spacing w:line="278" w:lineRule="auto"/>
    </w:pPr>
    <w:rPr>
      <w:sz w:val="24"/>
      <w:szCs w:val="24"/>
    </w:rPr>
  </w:style>
  <w:style w:type="paragraph" w:customStyle="1" w:styleId="C28F6C883FAA43E79A0ABFD219A5AD4F">
    <w:name w:val="C28F6C883FAA43E79A0ABFD219A5AD4F"/>
    <w:rsid w:val="005A7E89"/>
    <w:pPr>
      <w:spacing w:line="278" w:lineRule="auto"/>
    </w:pPr>
    <w:rPr>
      <w:sz w:val="24"/>
      <w:szCs w:val="24"/>
    </w:rPr>
  </w:style>
  <w:style w:type="paragraph" w:customStyle="1" w:styleId="3C8398BBB9C9450097200AC80665DE43">
    <w:name w:val="3C8398BBB9C9450097200AC80665DE43"/>
    <w:rsid w:val="005A7E89"/>
    <w:pPr>
      <w:spacing w:line="278" w:lineRule="auto"/>
    </w:pPr>
    <w:rPr>
      <w:sz w:val="24"/>
      <w:szCs w:val="24"/>
    </w:rPr>
  </w:style>
  <w:style w:type="paragraph" w:customStyle="1" w:styleId="EE88921B92874AFBA327B3F68801C7D5">
    <w:name w:val="EE88921B92874AFBA327B3F68801C7D5"/>
    <w:rsid w:val="005A7E89"/>
    <w:pPr>
      <w:spacing w:line="278" w:lineRule="auto"/>
    </w:pPr>
    <w:rPr>
      <w:sz w:val="24"/>
      <w:szCs w:val="24"/>
    </w:rPr>
  </w:style>
  <w:style w:type="paragraph" w:customStyle="1" w:styleId="7EA464E01856429EACCBBE289B3B1E7D">
    <w:name w:val="7EA464E01856429EACCBBE289B3B1E7D"/>
    <w:rsid w:val="005A7E89"/>
    <w:pPr>
      <w:spacing w:line="278" w:lineRule="auto"/>
    </w:pPr>
    <w:rPr>
      <w:sz w:val="24"/>
      <w:szCs w:val="24"/>
    </w:rPr>
  </w:style>
  <w:style w:type="paragraph" w:customStyle="1" w:styleId="29F4BFF0079043748D2B8AA2DF2D5867">
    <w:name w:val="29F4BFF0079043748D2B8AA2DF2D5867"/>
    <w:rsid w:val="005A7E89"/>
    <w:pPr>
      <w:spacing w:line="278" w:lineRule="auto"/>
    </w:pPr>
    <w:rPr>
      <w:sz w:val="24"/>
      <w:szCs w:val="24"/>
    </w:rPr>
  </w:style>
  <w:style w:type="paragraph" w:customStyle="1" w:styleId="B6D1B657F35E456C8DA6BCE5F32C9220">
    <w:name w:val="B6D1B657F35E456C8DA6BCE5F32C9220"/>
    <w:rsid w:val="005A7E89"/>
    <w:pPr>
      <w:spacing w:line="278" w:lineRule="auto"/>
    </w:pPr>
    <w:rPr>
      <w:sz w:val="24"/>
      <w:szCs w:val="24"/>
    </w:rPr>
  </w:style>
  <w:style w:type="paragraph" w:customStyle="1" w:styleId="F12180F9C4E74F3199ED998427B0B624">
    <w:name w:val="F12180F9C4E74F3199ED998427B0B624"/>
    <w:rsid w:val="005A7E89"/>
    <w:pPr>
      <w:spacing w:line="278" w:lineRule="auto"/>
    </w:pPr>
    <w:rPr>
      <w:sz w:val="24"/>
      <w:szCs w:val="24"/>
    </w:rPr>
  </w:style>
  <w:style w:type="paragraph" w:customStyle="1" w:styleId="BCADD78999164CA3B570B7EB0599E13C">
    <w:name w:val="BCADD78999164CA3B570B7EB0599E13C"/>
    <w:rsid w:val="005A7E89"/>
    <w:pPr>
      <w:spacing w:line="278" w:lineRule="auto"/>
    </w:pPr>
    <w:rPr>
      <w:sz w:val="24"/>
      <w:szCs w:val="24"/>
    </w:rPr>
  </w:style>
  <w:style w:type="paragraph" w:customStyle="1" w:styleId="0971A6D7912643F8A52C30680C297D4F">
    <w:name w:val="0971A6D7912643F8A52C30680C297D4F"/>
    <w:rsid w:val="005A7E89"/>
    <w:pPr>
      <w:spacing w:line="278" w:lineRule="auto"/>
    </w:pPr>
    <w:rPr>
      <w:sz w:val="24"/>
      <w:szCs w:val="24"/>
    </w:rPr>
  </w:style>
  <w:style w:type="paragraph" w:customStyle="1" w:styleId="A4B574E31C7D42BBA8CCC13A2B199245">
    <w:name w:val="A4B574E31C7D42BBA8CCC13A2B199245"/>
    <w:rsid w:val="005A7E89"/>
    <w:pPr>
      <w:spacing w:line="278" w:lineRule="auto"/>
    </w:pPr>
    <w:rPr>
      <w:sz w:val="24"/>
      <w:szCs w:val="24"/>
    </w:rPr>
  </w:style>
  <w:style w:type="paragraph" w:customStyle="1" w:styleId="D2A386826659438B990B4CF1FDC65733">
    <w:name w:val="D2A386826659438B990B4CF1FDC65733"/>
    <w:rsid w:val="005A7E89"/>
    <w:pPr>
      <w:spacing w:line="278" w:lineRule="auto"/>
    </w:pPr>
    <w:rPr>
      <w:sz w:val="24"/>
      <w:szCs w:val="24"/>
    </w:rPr>
  </w:style>
  <w:style w:type="paragraph" w:customStyle="1" w:styleId="11DB5696D9654706ABB6FFC72CBAA9E6">
    <w:name w:val="11DB5696D9654706ABB6FFC72CBAA9E6"/>
    <w:rsid w:val="005A7E89"/>
    <w:pPr>
      <w:spacing w:line="278" w:lineRule="auto"/>
    </w:pPr>
    <w:rPr>
      <w:sz w:val="24"/>
      <w:szCs w:val="24"/>
    </w:rPr>
  </w:style>
  <w:style w:type="paragraph" w:customStyle="1" w:styleId="8A52B39F9E8742FCA6438D4CF3001ED6">
    <w:name w:val="8A52B39F9E8742FCA6438D4CF3001ED6"/>
    <w:rsid w:val="005A7E89"/>
    <w:pPr>
      <w:spacing w:line="278" w:lineRule="auto"/>
    </w:pPr>
    <w:rPr>
      <w:sz w:val="24"/>
      <w:szCs w:val="24"/>
    </w:rPr>
  </w:style>
  <w:style w:type="paragraph" w:customStyle="1" w:styleId="9DFBBEBAEEC64860AF455F7B2A0F790B">
    <w:name w:val="9DFBBEBAEEC64860AF455F7B2A0F790B"/>
    <w:rsid w:val="005A7E89"/>
    <w:pPr>
      <w:spacing w:line="278" w:lineRule="auto"/>
    </w:pPr>
    <w:rPr>
      <w:sz w:val="24"/>
      <w:szCs w:val="24"/>
    </w:rPr>
  </w:style>
  <w:style w:type="paragraph" w:customStyle="1" w:styleId="B6775BE0041D4BCE8297B6A4157A91FC">
    <w:name w:val="B6775BE0041D4BCE8297B6A4157A91FC"/>
    <w:rsid w:val="005A7E89"/>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df362b5-1443-43b9-be97-57d14c3e1dee">
      <Terms xmlns="http://schemas.microsoft.com/office/infopath/2007/PartnerControls"/>
    </lcf76f155ced4ddcb4097134ff3c332f>
    <TaxCatchAll xmlns="86ab92d1-b877-42b4-8dcf-77d00129b17e">
      <Value>28</Value>
    </TaxCatchAll>
    <i556885b7ed4486db45a13f2f9333e4d xmlns="fdf362b5-1443-43b9-be97-57d14c3e1dee">
      <Terms xmlns="http://schemas.microsoft.com/office/infopath/2007/PartnerControls">
        <TermInfo xmlns="http://schemas.microsoft.com/office/infopath/2007/PartnerControls">
          <TermName xmlns="http://schemas.microsoft.com/office/infopath/2007/PartnerControls">Standard</TermName>
          <TermId xmlns="http://schemas.microsoft.com/office/infopath/2007/PartnerControls">7c6844ad-1ab7-45b3-8461-91dc754eaaaf</TermId>
        </TermInfo>
      </Terms>
    </i556885b7ed4486db45a13f2f9333e4d>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ED2D549FCA62914BA3ACF92E01336AC9" ma:contentTypeVersion="17" ma:contentTypeDescription="Ein neues Dokument erstellen." ma:contentTypeScope="" ma:versionID="e7bcbaff9b03e794b7ee5607c3f28c28">
  <xsd:schema xmlns:xsd="http://www.w3.org/2001/XMLSchema" xmlns:xs="http://www.w3.org/2001/XMLSchema" xmlns:p="http://schemas.microsoft.com/office/2006/metadata/properties" xmlns:ns2="fdf362b5-1443-43b9-be97-57d14c3e1dee" xmlns:ns3="86ab92d1-b877-42b4-8dcf-77d00129b17e" targetNamespace="http://schemas.microsoft.com/office/2006/metadata/properties" ma:root="true" ma:fieldsID="9a0974a2278b38cf8d18fa9acb169c5e" ns2:_="" ns3:_="">
    <xsd:import namespace="fdf362b5-1443-43b9-be97-57d14c3e1dee"/>
    <xsd:import namespace="86ab92d1-b877-42b4-8dcf-77d00129b17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3:SharedWithUsers" minOccurs="0"/>
                <xsd:element ref="ns3:SharedWithDetails" minOccurs="0"/>
                <xsd:element ref="ns2:i556885b7ed4486db45a13f2f9333e4d" minOccurs="0"/>
                <xsd:element ref="ns2:MediaLengthInSecond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f362b5-1443-43b9-be97-57d14c3e1d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Bildmarkierungen" ma:readOnly="false" ma:fieldId="{5cf76f15-5ced-4ddc-b409-7134ff3c332f}" ma:taxonomyMulti="true" ma:sspId="a6df7af0-d495-44f6-ae92-7065b7169675"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i556885b7ed4486db45a13f2f9333e4d" ma:index="21" nillable="true" ma:taxonomy="true" ma:internalName="i556885b7ed4486db45a13f2f9333e4d" ma:taxonomyFieldName="DokumentenArt" ma:displayName="DokumentenArt" ma:default="1;#Standard|7c6844ad-1ab7-45b3-8461-91dc754eaaaf" ma:fieldId="{2556885b-7ed4-486d-b45a-13f2f9333e4d}" ma:sspId="a6df7af0-d495-44f6-ae92-7065b7169675" ma:termSetId="7d78b240-3f10-4d14-8966-0464049afb34" ma:anchorId="00000000-0000-0000-0000-000000000000" ma:open="false" ma:isKeyword="false">
      <xsd:complexType>
        <xsd:sequence>
          <xsd:element ref="pc:Terms" minOccurs="0" maxOccurs="1"/>
        </xsd:sequence>
      </xsd:complexType>
    </xsd:element>
    <xsd:element name="MediaLengthInSeconds" ma:index="22" nillable="true" ma:displayName="MediaLengthInSeconds" ma:hidden="true" ma:internalName="MediaLengthInSeconds" ma:readOnly="true">
      <xsd:simpleType>
        <xsd:restriction base="dms:Unknown"/>
      </xsd:simpleType>
    </xsd:element>
    <xsd:element name="MediaServiceLocation" ma:index="23" nillable="true" ma:displayName="Location" ma:indexed="true" ma:internalName="MediaServiceLocation"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ab92d1-b877-42b4-8dcf-77d00129b17e"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a197fabd-ea2d-48f6-9170-3aa981794be3}" ma:internalName="TaxCatchAll" ma:showField="CatchAllData" ma:web="86ab92d1-b877-42b4-8dcf-77d00129b17e">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F1227F0-03A6-4C9B-B4C2-2FCF8B95A900}">
  <ds:schemaRefs>
    <ds:schemaRef ds:uri="http://schemas.openxmlformats.org/officeDocument/2006/bibliography"/>
  </ds:schemaRefs>
</ds:datastoreItem>
</file>

<file path=customXml/itemProps2.xml><?xml version="1.0" encoding="utf-8"?>
<ds:datastoreItem xmlns:ds="http://schemas.openxmlformats.org/officeDocument/2006/customXml" ds:itemID="{D3623ADE-8912-4D95-872B-FB702C9DF91A}">
  <ds:schemaRefs>
    <ds:schemaRef ds:uri="http://schemas.microsoft.com/office/2006/documentManagement/types"/>
    <ds:schemaRef ds:uri="http://www.w3.org/XML/1998/namespace"/>
    <ds:schemaRef ds:uri="8cd9817a-fc8f-46aa-843d-9a94a55b6d13"/>
    <ds:schemaRef ds:uri="http://purl.org/dc/dcmitype/"/>
    <ds:schemaRef ds:uri="http://purl.org/dc/terms/"/>
    <ds:schemaRef ds:uri="de9eca71-9f20-47f7-bfbb-9aa821f502c6"/>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E205B592-217E-4FD2-8A69-FBD4DFF728FF}"/>
</file>

<file path=customXml/itemProps4.xml><?xml version="1.0" encoding="utf-8"?>
<ds:datastoreItem xmlns:ds="http://schemas.openxmlformats.org/officeDocument/2006/customXml" ds:itemID="{C4E370F2-2F08-4C88-AE52-1949F4F1E326}">
  <ds:schemaRefs>
    <ds:schemaRef ds:uri="http://schemas.microsoft.com/sharepoint/v3/contenttype/forms"/>
  </ds:schemaRefs>
</ds:datastoreItem>
</file>

<file path=docMetadata/LabelInfo.xml><?xml version="1.0" encoding="utf-8"?>
<clbl:labelList xmlns:clbl="http://schemas.microsoft.com/office/2020/mipLabelMetadata">
  <clbl:label id="{6f57d82d-c344-4d8d-8817-49e8b5b5156d}" enabled="1" method="Standard" siteId="{4a8793f9-ac19-46e8-bb46-cd310ddd260b}"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29</Pages>
  <Words>10147</Words>
  <Characters>63932</Characters>
  <Application>Microsoft Office Word</Application>
  <DocSecurity>0</DocSecurity>
  <Lines>532</Lines>
  <Paragraphs>147</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73932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Rolf Schneider - BZ Polybau</dc:creator>
  <cp:keywords/>
  <dc:description/>
  <cp:lastModifiedBy>Angela Bischof - Gebäudehülle Schweiz</cp:lastModifiedBy>
  <cp:revision>2</cp:revision>
  <cp:lastPrinted>2024-03-06T09:37:00Z</cp:lastPrinted>
  <dcterms:created xsi:type="dcterms:W3CDTF">2024-07-23T14:34:00Z</dcterms:created>
  <dcterms:modified xsi:type="dcterms:W3CDTF">2024-07-23T14:34:00Z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0x010100ED2D549FCA62914BA3ACF92E01336AC9</vt:lpwstr>
  </property>
  <property fmtid="{D5CDD505-2E9C-101B-9397-08002B2CF9AE}" pid="3" name="MediaServiceImageTags">
    <vt:lpwstr/>
  </property>
  <property fmtid="{D5CDD505-2E9C-101B-9397-08002B2CF9AE}" pid="4" name="DokumentenArt">
    <vt:lpwstr>28;#Standard|7c6844ad-1ab7-45b3-8461-91dc754eaaaf</vt:lpwstr>
  </property>
</Properties>
</file>